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269" r:id="rId39"/>
    <p:sldId id="270" r:id="rId40"/>
    <p:sldId id="273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ECFF"/>
    <a:srgbClr val="CC3399"/>
    <a:srgbClr val="00518E"/>
    <a:srgbClr val="0056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lh3.googleusercontent.com/o4Vp05fxllfSFaBBHtW1_5JEAnUB4L43D3yw6Vk58f8SLexdvVUokQTKPvYYuZY5j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vatars.mds.yandex.net/get-pdb/1883890/f1db7037-605b-4437-af61-0c4fe6733ae5/s1200?webp=fals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581128"/>
            <a:ext cx="4494049" cy="108012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lh3.googleusercontent.com/o4Vp05fxllfSFaBBHtW1_5JEAnUB4L43D3yw6Vk58f8SLexdvVUokQTKPvYYuZY5j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EFE4"/>
              </a:clrFrom>
              <a:clrTo>
                <a:srgbClr val="F3EF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4863708" cy="237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871661"/>
            <a:ext cx="5184576" cy="901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00518E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u="none" strike="noStrike" kern="1200" normalizeH="0" baseline="0" noProof="0" dirty="0" smtClean="0">
                <a:ln w="11430"/>
                <a:gradFill>
                  <a:gsLst>
                    <a:gs pos="35000">
                      <a:srgbClr val="00518E"/>
                    </a:gs>
                    <a:gs pos="50000">
                      <a:srgbClr val="FFC000"/>
                    </a:gs>
                    <a:gs pos="65000">
                      <a:srgbClr val="00518E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ВИКТОРИНА</a:t>
            </a:r>
            <a:endParaRPr kumimoji="0" lang="ru-RU" sz="4400" u="none" strike="noStrike" kern="1200" normalizeH="0" baseline="0" noProof="0" dirty="0">
              <a:ln w="11430"/>
              <a:gradFill>
                <a:gsLst>
                  <a:gs pos="35000">
                    <a:srgbClr val="00518E"/>
                  </a:gs>
                  <a:gs pos="50000">
                    <a:srgbClr val="FFC000"/>
                  </a:gs>
                  <a:gs pos="65000">
                    <a:srgbClr val="00518E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«Жить – Родине служить».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Ответь, что это?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226623"/>
            <a:ext cx="3600400" cy="1101824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2003201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55776" y="4674840"/>
            <a:ext cx="3262975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цитата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310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«Не в бровь, а в глаз».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Ответь, что это?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226623"/>
            <a:ext cx="3600400" cy="1101824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2003201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55776" y="4674840"/>
            <a:ext cx="3262975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выражение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423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55576" y="476672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«Бумага все стерпит», «Нет дыма без огня». Определи, что это?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249289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23728" y="3717032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63888" y="4941168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735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Закончи эту пословицу. «Маленькая дружба лучше   …»?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226623"/>
            <a:ext cx="3600400" cy="1101824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ссоры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2003201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Большого спора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55776" y="4674840"/>
            <a:ext cx="3262975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ольшой своры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70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Назови группы пословиц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827584" y="1648396"/>
            <a:ext cx="5184576" cy="265065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труде, о хлебе, о добре и зле, о Родине, о дружбе, о семье, о животных, о зависти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331640" y="2252015"/>
            <a:ext cx="4176464" cy="1525815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Нажми и проверь свой ответ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00808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24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 каких произведениях литературы можно найти больше всего пословиц?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249289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баснях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23728" y="3717032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рассказах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275856" y="4941168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стихотворениях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14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«Слона-то я и не приметил». Из какой это басни И.А.Крылова?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317316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«Слон и Моська»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74441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«Девочка и слон»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663788" y="4631432"/>
            <a:ext cx="37804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«Слон в зоопарке»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Кто автор этих слов: «Кукушка хвалит петуха, за то, что хвалит он кукушку»?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411760" y="4611442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И.Крылов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В.Бианки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91680" y="3429000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М.Пришвин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55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Из какой это басни: «Ты все пела. Это дело. Так поди же попляши»?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411760" y="4611442"/>
            <a:ext cx="446449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«Стрекоза и Муравей»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«Осел и Соловей»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91680" y="3429000"/>
            <a:ext cx="4176464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«Кукушка и Петух»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658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Из какой это басни: «А вы, друзья, как ни садитесь, все в музыканты не годитесь»?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50100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«Квартет»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«Лебедь, рак и щука»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339752" y="4725144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«Пейзаж»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507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Как называется краткое народное изречение, имеющее поучительный характер?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249289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23728" y="3717032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63888" y="4941168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64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Кто является автором этих стихотворных строк: «Дела давно минувших дней, </a:t>
            </a:r>
            <a:r>
              <a:rPr lang="ru-RU" sz="3200" dirty="0">
                <a:solidFill>
                  <a:srgbClr val="C00000"/>
                </a:solidFill>
              </a:rPr>
              <a:t>п</a:t>
            </a:r>
            <a:r>
              <a:rPr lang="ru-RU" sz="3200" dirty="0" smtClean="0">
                <a:solidFill>
                  <a:srgbClr val="C00000"/>
                </a:solidFill>
              </a:rPr>
              <a:t>реданья старины глубокой»?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249289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А.С.Пушкин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23728" y="3717032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М.Ю.Лермонтов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275856" y="4941168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Н.А.Некрасов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463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39552" y="404664"/>
            <a:ext cx="8064896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Кому принадлежат слова: «Рожденный ползать летать не может»?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835696" y="3310456"/>
            <a:ext cx="32043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М.Горькому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Л.Толстому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11975" y="4639649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К.Паустовскому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887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Какому народу принадлежит пословица: «Спешащий таракан в суп попадает» (поспешишь-людей насмешишь)?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25806" y="4686629"/>
            <a:ext cx="32043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удмуртам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грузинам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35696" y="3501008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марийцам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517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11560" y="347017"/>
            <a:ext cx="8064896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Какой писатель часто брал пословицы заглавием к своим пьесам?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835696" y="3310456"/>
            <a:ext cx="32043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А.Островский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А.Грибоедов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11975" y="4639649"/>
            <a:ext cx="3356169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А.Пушкин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273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55576" y="260648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Назови пьесы А. Островского с пословицами в названиях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1700808"/>
            <a:ext cx="5544616" cy="3413557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«Бедность не порок», «Не все коту масленица», «Свои люди – сочтемся», «На всякого мудреца довольно простоты»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691680" y="2249318"/>
            <a:ext cx="4176464" cy="1525815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Нажми и проверь свой ответ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49454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258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1520" y="404664"/>
            <a:ext cx="8568952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Кому принадлежат слова: «Что за роскошь, что за смысл в каждой поговорке нашей. Что за золото»?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835696" y="3310456"/>
            <a:ext cx="32043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А.Пушкин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А.Островский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11975" y="4639649"/>
            <a:ext cx="3356169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Л.Толстой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212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1520" y="404664"/>
            <a:ext cx="8568952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Кто сказал: «В простоте слова – самая великая мудрость. Пословицы и песни всегда кратки, а ума и чувства в них на целые книги»?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985703" y="2276872"/>
            <a:ext cx="32043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М.Горький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11760" y="4725144"/>
            <a:ext cx="338437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А.Островский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35696" y="3501008"/>
            <a:ext cx="3356169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Л.Толстой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68618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591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1520" y="404664"/>
            <a:ext cx="8568952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означает пословица «Два сапога – пара»?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51612" y="3315136"/>
            <a:ext cx="4248472" cy="1584176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двое увлекаются одним делом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003201"/>
            <a:ext cx="3960440" cy="1311935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двое носят одинаковую обувь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628892" y="4899312"/>
            <a:ext cx="3743308" cy="1265992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двое шьют сапоги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568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7812856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говорят, когда мы осваиваем новое дело, а у нас ничего не получается?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872172" y="1923913"/>
            <a:ext cx="5544616" cy="2829727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«Без труда не вытащишь и рыбку из пруда», «Терпение и труд все перетрут»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691680" y="2249318"/>
            <a:ext cx="4176464" cy="1525815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Нажми и проверь свой ответ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49454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524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«За двумя зайцами», «Собаку съесть». Что это?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411760" y="4611442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91680" y="3429000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879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всегда выражает пословица?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75656" y="3140968"/>
            <a:ext cx="3816424" cy="1368152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Законченную мысль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87624" y="1916832"/>
            <a:ext cx="3456384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на вопрос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059831" y="4797152"/>
            <a:ext cx="3993899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Важное событие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154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«Тише едешь - дальше будешь», «Семь раз отмерь, один отрежь». Что это?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351399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43608" y="2132856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444647" y="4595454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20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«Нет дыма без огня», «Говорят, что кур доят», «Первый блин комом». Что это?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15616" y="2276872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44647" y="4725144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35696" y="350100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463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Продолжи эту пословицу: «Лучше один раз увидеть, чем сто раз…»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15616" y="2276872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услышать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44647" y="4725144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35696" y="350100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угадывать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112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92088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Продолжи эту поговорку: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«Дуракам закон 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07704" y="3317316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писан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44647" y="4725144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приписан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115616" y="203156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написан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260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92088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Закончи поговорку: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«Бесплатный сыр только…»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07704" y="3317316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мышеловке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44647" y="4725144"/>
            <a:ext cx="4104456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бабушки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115616" y="203156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супермаркете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193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92088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Закончи поговорку: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«Не буди лихо, пока оно…»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555776" y="4617676"/>
            <a:ext cx="324036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тихо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691680" y="3429000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спит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115616" y="2031568"/>
            <a:ext cx="360040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проснулось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186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92088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Закончи поговорку: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«В гостях хорошо, а дома…»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324104"/>
            <a:ext cx="324036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339752" y="4509120"/>
            <a:ext cx="3312368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хуже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259632" y="2031568"/>
            <a:ext cx="3456384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очень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673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92088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Закончи поговорку: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«Все тайное становится…»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63688" y="3324104"/>
            <a:ext cx="324036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явным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339752" y="4509120"/>
            <a:ext cx="3312368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ярким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259632" y="2031568"/>
            <a:ext cx="3456384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ясным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708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871661"/>
            <a:ext cx="5184576" cy="27013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00518E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u="none" strike="noStrike" kern="1200" normalizeH="0" baseline="0" noProof="0" dirty="0" smtClean="0">
                <a:ln w="11430"/>
                <a:gradFill>
                  <a:gsLst>
                    <a:gs pos="35000">
                      <a:srgbClr val="00518E"/>
                    </a:gs>
                    <a:gs pos="50000">
                      <a:srgbClr val="FFC000"/>
                    </a:gs>
                    <a:gs pos="65000">
                      <a:srgbClr val="00518E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КОНЕЦ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u="none" strike="noStrike" kern="1200" normalizeH="0" baseline="0" noProof="0" dirty="0" smtClean="0">
              <a:ln w="11430"/>
              <a:gradFill>
                <a:gsLst>
                  <a:gs pos="35000">
                    <a:srgbClr val="00518E"/>
                  </a:gs>
                  <a:gs pos="50000">
                    <a:srgbClr val="FFC000"/>
                  </a:gs>
                  <a:gs pos="65000">
                    <a:srgbClr val="00518E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u="none" strike="noStrike" kern="1200" normalizeH="0" baseline="0" noProof="0" dirty="0" smtClean="0">
                <a:ln w="11430"/>
                <a:gradFill>
                  <a:gsLst>
                    <a:gs pos="35000">
                      <a:srgbClr val="00518E"/>
                    </a:gs>
                    <a:gs pos="50000">
                      <a:srgbClr val="FFC000"/>
                    </a:gs>
                    <a:gs pos="65000">
                      <a:srgbClr val="00518E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ВИКТОРИНЫ</a:t>
            </a:r>
            <a:endParaRPr kumimoji="0" lang="ru-RU" sz="4400" u="none" strike="noStrike" kern="1200" normalizeH="0" baseline="0" noProof="0" dirty="0">
              <a:ln w="11430"/>
              <a:gradFill>
                <a:gsLst>
                  <a:gs pos="35000">
                    <a:srgbClr val="00518E"/>
                  </a:gs>
                  <a:gs pos="50000">
                    <a:srgbClr val="FFC000"/>
                  </a:gs>
                  <a:gs pos="65000">
                    <a:srgbClr val="00518E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pic>
        <p:nvPicPr>
          <p:cNvPr id="7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2592288" cy="327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75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04856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Интернет-источники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484784"/>
            <a:ext cx="770485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lh3.googleusercontent.com/o4Vp05fxllfSFaBBHtW1_5JEAnUB4L43D3yw6Vk58f8SLexdvVUokQTKPvYYuZY5jA</a:t>
            </a:r>
            <a:endParaRPr lang="ru-RU" sz="2800" dirty="0" smtClean="0"/>
          </a:p>
          <a:p>
            <a:pPr marL="0" indent="0">
              <a:buNone/>
            </a:pPr>
            <a:r>
              <a:rPr lang="en-US" sz="2800" dirty="0">
                <a:hlinkClick r:id="rId4"/>
              </a:rPr>
              <a:t>https://</a:t>
            </a:r>
            <a:r>
              <a:rPr lang="en-US" sz="2800" dirty="0" smtClean="0">
                <a:hlinkClick r:id="rId4"/>
              </a:rPr>
              <a:t>avatars.mds.yandex.net/get-pdb/1883890/f1db7037-605b-4437-af61-0c4fe6733ae5/s1200?webp=false</a:t>
            </a: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 algn="ctr">
              <a:spcBef>
                <a:spcPts val="0"/>
              </a:spcBef>
              <a:buNone/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703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Как называется краткое народное изречение, метко и ярко характеризующее какое-то явление</a:t>
            </a:r>
            <a:r>
              <a:rPr lang="ru-RU" sz="3200" dirty="0" smtClean="0">
                <a:solidFill>
                  <a:srgbClr val="C00000"/>
                </a:solidFill>
              </a:rPr>
              <a:t>?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41502" y="357301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87624" y="2276872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63888" y="4941168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991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764703"/>
            <a:ext cx="7128792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Источник шаблона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: </a:t>
            </a:r>
            <a:endParaRPr lang="ru-RU" sz="2400" b="1" i="1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cs typeface="Arial" pitchFamily="34" charset="0"/>
            </a:endParaRP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cs typeface="Arial" pitchFamily="34" charset="0"/>
              </a:rPr>
              <a:t>Ранько Елена Алексеевна 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cs typeface="Arial" pitchFamily="34" charset="0"/>
              </a:rPr>
              <a:t>учитель начальных классов  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cs typeface="Arial" pitchFamily="34" charset="0"/>
              </a:rPr>
              <a:t>МАОУ лицей №21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cs typeface="Arial" pitchFamily="34" charset="0"/>
              </a:rPr>
              <a:t> 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3" y="577889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Сайт: </a:t>
            </a:r>
            <a:r>
              <a:rPr lang="en-US" sz="2400" i="1" dirty="0">
                <a:hlinkClick r:id="rId2"/>
              </a:rPr>
              <a:t>http://elenaranko.ucoz.ru</a:t>
            </a:r>
            <a:r>
              <a:rPr lang="en-US" sz="2400" i="1" dirty="0" smtClean="0">
                <a:hlinkClick r:id="rId2"/>
              </a:rPr>
              <a:t>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32622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Что говорят, когда надо действовать </a:t>
            </a:r>
            <a:r>
              <a:rPr lang="ru-RU" sz="3600" dirty="0" smtClean="0">
                <a:solidFill>
                  <a:srgbClr val="C00000"/>
                </a:solidFill>
              </a:rPr>
              <a:t>осторожно?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41502" y="3317316"/>
            <a:ext cx="3926642" cy="1314116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зная броду - не суйся в воду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87624" y="2132856"/>
            <a:ext cx="3456384" cy="118446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зная броду – не пей воду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63887" y="4941168"/>
            <a:ext cx="3489843" cy="1224136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зная броду – не плюй в воду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115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является самым главным в пословице?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41502" y="3573016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смысл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87624" y="2276872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красота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63888" y="4941168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краткость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115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29614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Чему учат людей пословицы?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1700808"/>
            <a:ext cx="4032448" cy="1404095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надо и не надо поступать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123728" y="3501008"/>
            <a:ext cx="3456384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насмешить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109225" y="4922089"/>
            <a:ext cx="2880320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обмануть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462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является главным в поговорке?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627784" y="4631432"/>
            <a:ext cx="4032448" cy="1317848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Красота, меткость , складность</a:t>
            </a:r>
            <a:endParaRPr lang="ru-RU" sz="3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2003201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Смысл и юмор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101112" y="3317316"/>
            <a:ext cx="3262975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Сочетание слов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462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524824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«После дождичка в четверг».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Ответь, что это?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627784" y="4631432"/>
            <a:ext cx="3888432" cy="1101824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поговорка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2003201"/>
            <a:ext cx="3528392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101112" y="3317316"/>
            <a:ext cx="3262975" cy="914400"/>
          </a:xfrm>
          <a:prstGeom prst="horizontalScroll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PencilGrayscale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цитата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avatars.mds.yandex.net/get-pdb/1883890/f1db7037-605b-4437-af61-0c4fe6733ae5/s1200?webp=fal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03201"/>
            <a:ext cx="2083142" cy="26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954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716</Words>
  <Application>Microsoft Office PowerPoint</Application>
  <PresentationFormat>Экран (4:3)</PresentationFormat>
  <Paragraphs>156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Как называется краткое народное изречение, имеющее поучительный характер? </vt:lpstr>
      <vt:lpstr>Что всегда выражает пословица? </vt:lpstr>
      <vt:lpstr>Как называется краткое народное изречение, метко и ярко характеризующее какое-то явление? </vt:lpstr>
      <vt:lpstr>Что говорят, когда надо действовать осторожно? </vt:lpstr>
      <vt:lpstr>Что является самым главным в пословице? </vt:lpstr>
      <vt:lpstr>Чему учат людей пословицы? </vt:lpstr>
      <vt:lpstr>Что является главным в поговорке? </vt:lpstr>
      <vt:lpstr>«После дождичка в четверг».  Ответь, что это? </vt:lpstr>
      <vt:lpstr>«Жить – Родине служить».  Ответь, что это? </vt:lpstr>
      <vt:lpstr>«Не в бровь, а в глаз».  Ответь, что это? </vt:lpstr>
      <vt:lpstr>«Бумага все стерпит», «Нет дыма без огня». Определи, что это? </vt:lpstr>
      <vt:lpstr>Закончи эту пословицу. «Маленькая дружба лучше   …»? </vt:lpstr>
      <vt:lpstr>Назови группы пословиц</vt:lpstr>
      <vt:lpstr>В каких произведениях литературы можно найти больше всего пословиц? </vt:lpstr>
      <vt:lpstr>«Слона-то я и не приметил». Из какой это басни И.А.Крылова? </vt:lpstr>
      <vt:lpstr>Кто автор этих слов: «Кукушка хвалит петуха, за то, что хвалит он кукушку»?</vt:lpstr>
      <vt:lpstr>Из какой это басни: «Ты все пела. Это дело. Так поди же попляши»?</vt:lpstr>
      <vt:lpstr>Из какой это басни: «А вы, друзья, как ни садитесь, все в музыканты не годитесь»?</vt:lpstr>
      <vt:lpstr>Кто является автором этих стихотворных строк: «Дела давно минувших дней, преданья старины глубокой»? </vt:lpstr>
      <vt:lpstr>Кому принадлежат слова: «Рожденный ползать летать не может»? </vt:lpstr>
      <vt:lpstr>Какому народу принадлежит пословица: «Спешащий таракан в суп попадает» (поспешишь-людей насмешишь)? </vt:lpstr>
      <vt:lpstr>Какой писатель часто брал пословицы заглавием к своим пьесам?</vt:lpstr>
      <vt:lpstr>Назови пьесы А. Островского с пословицами в названиях</vt:lpstr>
      <vt:lpstr>Кому принадлежат слова: «Что за роскошь, что за смысл в каждой поговорке нашей. Что за золото»?</vt:lpstr>
      <vt:lpstr>Кто сказал: «В простоте слова – самая великая мудрость. Пословицы и песни всегда кратки, а ума и чувства в них на целые книги»?</vt:lpstr>
      <vt:lpstr>Что означает пословица «Два сапога – пара»?</vt:lpstr>
      <vt:lpstr>Что говорят, когда мы осваиваем новое дело, а у нас ничего не получается?</vt:lpstr>
      <vt:lpstr>«За двумя зайцами», «Собаку съесть». Что это?</vt:lpstr>
      <vt:lpstr>«Тише едешь - дальше будешь», «Семь раз отмерь, один отрежь». Что это?</vt:lpstr>
      <vt:lpstr>«Нет дыма без огня», «Говорят, что кур доят», «Первый блин комом». Что это?</vt:lpstr>
      <vt:lpstr>Продолжи эту пословицу: «Лучше один раз увидеть, чем сто раз…»</vt:lpstr>
      <vt:lpstr>Продолжи эту поговорку:  «Дуракам закон …»</vt:lpstr>
      <vt:lpstr>Закончи поговорку:  «Бесплатный сыр только…»</vt:lpstr>
      <vt:lpstr>Закончи поговорку:  «Не буди лихо, пока оно…»</vt:lpstr>
      <vt:lpstr>Закончи поговорку:  «В гостях хорошо, а дома…»</vt:lpstr>
      <vt:lpstr>Закончи поговорку:  «Все тайное становится…»</vt:lpstr>
      <vt:lpstr>Слайд 38</vt:lpstr>
      <vt:lpstr>Интернет-источники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555</cp:lastModifiedBy>
  <cp:revision>57</cp:revision>
  <dcterms:created xsi:type="dcterms:W3CDTF">2018-03-09T15:08:22Z</dcterms:created>
  <dcterms:modified xsi:type="dcterms:W3CDTF">2022-11-04T13:07:57Z</dcterms:modified>
</cp:coreProperties>
</file>