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052736"/>
            <a:ext cx="7851648" cy="18722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 в детском саду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933056"/>
            <a:ext cx="6480720" cy="216024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Гурова Елизавета Анатольевна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МБДОУ  «Центр развития ребёнка  «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Алёнушка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»  -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детский сад № 3»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Ленинский район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368152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«Уголок безопасного дорожного движения».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Он оснащен необходимыми материалами для закрепления правил дорожного движения, которые используются как на занятиях по дорожному движению, так и в свободной деятельности детей.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5863707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91264" cy="86409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Игровая зона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Позволяет создавать условия для творческой деятельности детей, развития фантазии, формирования игровых умений.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87624" y="1628800"/>
            <a:ext cx="590465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548680"/>
            <a:ext cx="3096491" cy="36617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404664"/>
            <a:ext cx="2931790" cy="39090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644009" y="4509121"/>
            <a:ext cx="2376263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</a:pPr>
            <a:r>
              <a:rPr lang="ru-RU" dirty="0" smtClean="0">
                <a:solidFill>
                  <a:prstClr val="white"/>
                </a:solidFill>
              </a:rPr>
              <a:t>Сюжетно- ролевая игра «Кухня»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9" y="4406923"/>
            <a:ext cx="3168352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</a:pPr>
            <a:r>
              <a:rPr lang="ru-RU" dirty="0" smtClean="0">
                <a:solidFill>
                  <a:prstClr val="white"/>
                </a:solidFill>
              </a:rPr>
              <a:t>Сюжетно- ролевая игра «Парикмахерская»</a:t>
            </a:r>
            <a:endParaRPr lang="ru-RU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24936" cy="184482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Уголок природы.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Его целью является обогащение представления детей о многообразии природного мира, воспитания любви и бережного отношения к природе, приобщение детей к уходу за растениями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628800"/>
            <a:ext cx="646666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Спортивный уголок.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Его целью является приобщение ребёнка к здоровому образу  жизни.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3068960"/>
            <a:ext cx="4194152" cy="32960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556792"/>
            <a:ext cx="3384376" cy="49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121014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Уголок музыкального развития.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Способствует формированию интереса к музыке, знакомит с музыкальными инструментами.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556792"/>
            <a:ext cx="5832648" cy="4782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23528" y="260648"/>
            <a:ext cx="3884233" cy="5112568"/>
          </a:xfrm>
        </p:spPr>
      </p:pic>
      <p:sp>
        <p:nvSpPr>
          <p:cNvPr id="6" name="Прямоугольник 5"/>
          <p:cNvSpPr/>
          <p:nvPr/>
        </p:nvSpPr>
        <p:spPr>
          <a:xfrm>
            <a:off x="467545" y="5589240"/>
            <a:ext cx="28803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8D89A4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методическая литература педагога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220072" y="332656"/>
            <a:ext cx="3600400" cy="510320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940153" y="5661248"/>
            <a:ext cx="25922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8D89A4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ИКТ для педагога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704856" cy="122413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Что такое предметно – развивающая среда?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Известно, что основной формой работы с дошкольниками и ведущим видом деятельности детей является игра. Среда развития ребенка – это комплекс материально – технических, санитарно – гигиенических, социально – бытовых, общественных, эстетических,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педагогических, духовных условий, обеспечивающих организацию жизни детей и взрослых в ДОУ.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467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должна обеспечивать различные виды детской деятельности: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познавательно-исследовательская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художественной литературы и фольклора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самообслуживание и элементарный бытовой труд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из разного материала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изобразительная (рисование, лепка, аппликация),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Наша работа начинается с утреннего приёма детей в группу. В раздевалке расположен информационный уголок для родителей, где размещена необходимая информация по детскому саду, консультации и советы родителям.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4134308" cy="3023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628800"/>
            <a:ext cx="3643338" cy="2732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449342"/>
            <a:ext cx="3784162" cy="2408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836712"/>
            <a:ext cx="4644008" cy="36004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Учебная зона.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Столы и стулья, с регулируемыми ножками, размещены в соответствии с нормами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8" y="836712"/>
            <a:ext cx="3528392" cy="51471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Уголок  творчества.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Его целью является формирование творческого потенциала детей, развитие интереса 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изодеятельности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формирование эстетического восприятия, воображения, художественно-творческих способностей.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3096674" cy="41315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700808"/>
            <a:ext cx="3995936" cy="4435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642194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Уголок развития речи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Здесь находятся книги и иллюстрации, которые обновляются по мере прохождения материала. Новые книги выставляются в соответствии с программой по чтению.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844824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064896" cy="151216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Патриотический уголок отражает приоритетное направление развития детского сада, способствует формированию патриотических чувств, знакомит детей с символикой нашей страны, города.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https://nsportal.ru/sites/default/files/styles/media_gallery_large/public/gallery/2019/02/20/razvivayushchaya_sreda_/img_1357.jpg?itok=nVqIpWn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1700808"/>
            <a:ext cx="5400600" cy="4743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36815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Уголок математики. Стимулирует познавательную активность детей и побуждает их к разнообразной деятельности в области овладения математическими представлениями, умениями, навыками согласно возрастным психофизиологическим особенностям.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700808"/>
            <a:ext cx="3443772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9992" y="1844824"/>
            <a:ext cx="4357719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221</TotalTime>
  <Words>228</Words>
  <Application>Microsoft Office PowerPoint</Application>
  <PresentationFormat>Экран (4:3)</PresentationFormat>
  <Paragraphs>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Техническая</vt:lpstr>
      <vt:lpstr>Предметно-развивающая среда в детском саду</vt:lpstr>
      <vt:lpstr>Что такое предметно – развивающая среда?</vt:lpstr>
      <vt:lpstr>Развивающая предметно-пространственная среда должна обеспечивать различные виды детской деятельности:</vt:lpstr>
      <vt:lpstr>Наша работа начинается с утреннего приёма детей в группу. В раздевалке расположен информационный уголок для родителей, где размещена необходимая информация по детскому саду, консультации и советы родителям.</vt:lpstr>
      <vt:lpstr>Учебная зона. Столы и стулья, с регулируемыми ножками, размещены в соответствии с нормами СанПиН.  </vt:lpstr>
      <vt:lpstr>Уголок  творчества. Его целью является формирование творческого потенциала детей, развитие интереса к изодеятельности, формирование эстетического восприятия, воображения, художественно-творческих способностей.</vt:lpstr>
      <vt:lpstr>Уголок развития речи Здесь находятся книги и иллюстрации, которые обновляются по мере прохождения материала. Новые книги выставляются в соответствии с программой по чтению. </vt:lpstr>
      <vt:lpstr>Патриотический уголок отражает приоритетное направление развития детского сада, способствует формированию патриотических чувств, знакомит детей с символикой нашей страны, города.</vt:lpstr>
      <vt:lpstr>Уголок математики. Стимулирует познавательную активность детей и побуждает их к разнообразной деятельности в области овладения математическими представлениями, умениями, навыками согласно возрастным психофизиологическим особенностям.</vt:lpstr>
      <vt:lpstr>«Уголок безопасного дорожного движения».  Он оснащен необходимыми материалами для закрепления правил дорожного движения, которые используются как на занятиях по дорожному движению, так и в свободной деятельности детей.  </vt:lpstr>
      <vt:lpstr>Игровая зона Позволяет создавать условия для творческой деятельности детей, развития фантазии, формирования игровых умений. </vt:lpstr>
      <vt:lpstr>Слайд 12</vt:lpstr>
      <vt:lpstr>Уголок природы. Его целью является обогащение представления детей о многообразии природного мира, воспитания любви и бережного отношения к природе, приобщение детей к уходу за растениями</vt:lpstr>
      <vt:lpstr>Спортивный уголок. Его целью является приобщение ребёнка к здоровому образу  жизни.</vt:lpstr>
      <vt:lpstr>Уголок музыкального развития. Способствует формированию интереса к музыке, знакомит с музыкальными инструментами.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Лиза</dc:creator>
  <cp:lastModifiedBy>Admin</cp:lastModifiedBy>
  <cp:revision>26</cp:revision>
  <dcterms:created xsi:type="dcterms:W3CDTF">2022-10-16T16:07:24Z</dcterms:created>
  <dcterms:modified xsi:type="dcterms:W3CDTF">2022-11-22T12:44:37Z</dcterms:modified>
</cp:coreProperties>
</file>