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80" autoAdjust="0"/>
    <p:restoredTop sz="94660"/>
  </p:normalViewPr>
  <p:slideViewPr>
    <p:cSldViewPr>
      <p:cViewPr varScale="1">
        <p:scale>
          <a:sx n="91" d="100"/>
          <a:sy n="91" d="100"/>
        </p:scale>
        <p:origin x="-126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17B5B-3932-45D3-BB9B-C0A0C3B87048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4F6B4-9877-4CFE-B83F-24688E8868D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5065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D96B0-ACB3-4C12-A4DC-872538EE1F73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65185-0F21-429D-B04F-4A81A912AAE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4830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3A97B-404B-4C6A-979B-D3D19C705C36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05A4C-A3A4-4D25-9533-8DDA541A28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560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FA002-75DF-4A31-A62B-79EF295B0F49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FCE52-C470-46D1-8947-AD8BA01100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399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4E91F-3B2E-4227-91D1-4045C05ACE09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69040-97CE-4905-B85C-C3366E7942F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53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E92F3-A97E-4B35-844E-71BC595EB41A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29580-5D75-4048-84F2-6B3EABA4A6A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9155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1BDE6-15A3-49AA-807A-962419840EE4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02E70-EAC8-466E-AC21-2F8DF9DEA2B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710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F629A-ACFC-40AD-B715-EAD31DB21819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AE5D8-BA22-4086-A809-C385F5B9C9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952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BE6B8-246C-4860-B485-11776F91454B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91BA5-6346-48CB-8A12-B73AD563F5F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518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685E-A9F8-4273-A71B-966265F23A59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8661A-FD71-40C6-93B5-80776510B68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145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3F3D-B876-473B-A37F-12B9798750EF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632CD-A318-4390-8750-ABA2F37E5C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4551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71E960-5D07-432D-B2BD-BD5BD651DD9A}" type="datetimeFigureOut">
              <a:rPr lang="ru-RU"/>
              <a:pPr>
                <a:defRPr/>
              </a:pPr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7D27287-5554-48E8-B76A-6684CB08231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7504" y="0"/>
            <a:ext cx="9036496" cy="2060848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МКДОУ </a:t>
            </a: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>«Детский сад «Теремок» г. Щигры Курской области»</a:t>
            </a:r>
            <a:b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20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924944"/>
            <a:ext cx="8496944" cy="3933057"/>
          </a:xfrm>
        </p:spPr>
        <p:txBody>
          <a:bodyPr/>
          <a:lstStyle/>
          <a:p>
            <a:r>
              <a:rPr lang="ru-RU" sz="1800" dirty="0">
                <a:solidFill>
                  <a:srgbClr val="C00000"/>
                </a:solidFill>
                <a:latin typeface="Arial Black" panose="020B0A04020102020204" pitchFamily="34" charset="0"/>
              </a:rPr>
              <a:t>Познавательно-творческий проект </a:t>
            </a:r>
          </a:p>
          <a:p>
            <a:r>
              <a:rPr lang="ru-RU" sz="1800" dirty="0">
                <a:solidFill>
                  <a:srgbClr val="C00000"/>
                </a:solidFill>
                <a:latin typeface="Arial Black" panose="020B0A04020102020204" pitchFamily="34" charset="0"/>
              </a:rPr>
              <a:t>«Театр глазами детей»</a:t>
            </a:r>
          </a:p>
          <a:p>
            <a:r>
              <a:rPr lang="ru-RU" sz="1800" dirty="0">
                <a:solidFill>
                  <a:srgbClr val="C00000"/>
                </a:solidFill>
                <a:latin typeface="Arial Black" panose="020B0A04020102020204" pitchFamily="34" charset="0"/>
              </a:rPr>
              <a:t>старшая группа «Аистенок»</a:t>
            </a:r>
          </a:p>
          <a:p>
            <a:endParaRPr lang="ru-RU" sz="18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ru-RU" sz="18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ru-RU" sz="18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ru-RU" sz="18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endParaRPr lang="ru-RU" sz="18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1800" dirty="0">
                <a:solidFill>
                  <a:srgbClr val="C00000"/>
                </a:solidFill>
                <a:latin typeface="Arial Black" panose="020B0A04020102020204" pitchFamily="34" charset="0"/>
              </a:rPr>
              <a:t>Автор проекта: воспитатель </a:t>
            </a:r>
          </a:p>
          <a:p>
            <a:pPr algn="l"/>
            <a:r>
              <a:rPr lang="ru-RU" sz="1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Бут </a:t>
            </a:r>
            <a:r>
              <a:rPr lang="ru-RU" sz="1800" dirty="0">
                <a:solidFill>
                  <a:srgbClr val="C00000"/>
                </a:solidFill>
                <a:latin typeface="Arial Black" panose="020B0A04020102020204" pitchFamily="34" charset="0"/>
              </a:rPr>
              <a:t>Наталья Николаевна</a:t>
            </a:r>
          </a:p>
          <a:p>
            <a:endParaRPr lang="ru-RU" sz="1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Этапы реализации проекта</a:t>
            </a:r>
            <a:endParaRPr lang="ru-RU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I этап. Подготовительный.</a:t>
            </a:r>
            <a:endParaRPr lang="ru-RU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1.Определение темы проекта.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2.Составление плана работы.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3.Выявление предварительных знаний детей по теме проекта: что мы знаем о театре, что хотели бы узнать, где можно узнать.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4.Анкетирование родителей.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5.Наблюдение за детской театрализованной деятельностью – выявление проблемы, подбор информации по выявленным проблемам.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6.Оформление центра театра, презентация проекта.</a:t>
            </a:r>
          </a:p>
          <a:p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271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II этап. 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Практический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      (</a:t>
            </a: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по образовательным областям)</a:t>
            </a: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«Речевое развитие»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Беседы: «Мы пришли в театр»,  «Театр кукол»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художественной литературы: русские народные сказки, песенки и </a:t>
            </a: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стихотворения, сказки зарубежных писателей, рассказы.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«Диалекты Курской области», «Театрализация сказки «Теремок», «Театрализация сказки «Колобок»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стихотворений, </a:t>
            </a: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сказок по ролям.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«Веселые </a:t>
            </a: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сочинялочки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552478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568952" cy="61926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Образовательная 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область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«Социально-коммуникативное развитие»</a:t>
            </a:r>
            <a:endParaRPr lang="ru-RU" sz="2400" dirty="0">
              <a:solidFill>
                <a:srgbClr val="C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«Правила поведения в театре», «Уроки вежливости»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Сюжетно-ролевые игры: « Мы пришли в театр»,  «Дети в театре кукол»,  «Семья в музыкальном театре», «Я – экскурсовод».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-Игры пантомимы «Где мы были мы не скажем, а что делали покажем», «Угадай, что покажу».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-Игры имитации «Изобрази животных», «Чей голос?», «Разные лица»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-Игры с различными видами театра (настольный, кукольный, на </a:t>
            </a: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фланелеграфе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магнитный, пальчиковый, на цилиндрах)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-Организация совместной деятельности «Творческая мастерская» (театр своими руками)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444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568952" cy="60486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Образовательная область </a:t>
            </a:r>
            <a:endParaRPr lang="ru-RU" sz="24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</a:t>
            </a: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Художественно-эстетическое развитие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»</a:t>
            </a:r>
          </a:p>
          <a:p>
            <a:pPr marL="0" indent="0">
              <a:buNone/>
            </a:pP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 Театр, в котором я был», «Театр будущего», «Театральная афиша»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«Мой любимый сказочный герой»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«Куклы для театра», «По русской народной сказке «Теремок»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праздниках, развлечениях ДОУ (разучивание и показ сценок)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Просмотры представлений театров, приезжающих в ДОУ.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перед детьми младшей группы: показ сказки «Колобок»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213720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352928" cy="61926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Образовательная 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область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«Физическое развитие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Физ. минутки: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«Музыкальная пауза», «Веселый театр»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Ритмопластика: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«Карнавал животных», «Поездка в зоопарк», «А у жирафа пятна»</a:t>
            </a:r>
            <a:b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глаз: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«Часики», «Петушок», «Храбрые глазки»</a:t>
            </a:r>
            <a:b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гимнастика: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«Птичка», «Сова», «Пальчик-мальчик» и другие.</a:t>
            </a:r>
            <a:b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хороводные игры: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«Заря-заряница», «Ручеек», «У бабушки Арины»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3181918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6840760" cy="59046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Образовательная область </a:t>
            </a:r>
            <a:endParaRPr lang="ru-RU" sz="24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</a:t>
            </a: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Познавательное развитие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»</a:t>
            </a:r>
          </a:p>
          <a:p>
            <a:pPr marL="0" indent="0" algn="ctr">
              <a:buNone/>
            </a:pPr>
            <a:endParaRPr lang="ru-RU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ситуации: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в прошлое театра», «Театр «Петрушки»</a:t>
            </a:r>
            <a:b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 «Профессии в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театре», «Театры города Курска», «Я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театре…»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4287539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602128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III этап. </a:t>
            </a: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Завершающий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продуктов деятельности родителям.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Выставка театров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Презентация проекта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-Мастер-класс для педагогов ДОУ «Театр на цилиндрах»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877133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7632848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Достигнутые 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результаты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детей более развита (обогащен словарь, сформировано умение строить предложения, произношение более правильное, четкое).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освоены первичные навыки в области театрального искусства: использование мимики, жестов, </a:t>
            </a:r>
            <a:r>
              <a:rPr lang="ru-RU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кукловождение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проявляют устойчивый интерес к музыкально-театральному искусству. Овладели необходимыми элементарными знаниями, умениями и навыками юного актера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и дети познакомились с историей театра, его видами, способами изготовления и обыгрывания.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Возросло желание родителей заниматься театральной деятельностью дома с детьми, посещать театр.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Оформлена РППС в группе: «Центр театра»</a:t>
            </a:r>
          </a:p>
          <a:p>
            <a:pPr marL="0" indent="0">
              <a:buNone/>
            </a:pP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209313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707088" cy="1512168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ЦЕНТР ТЕАТРА В ГРУППЕ</a:t>
            </a:r>
            <a:b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Виды театра</a:t>
            </a:r>
            <a:b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28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2" descr="C:\Users\admin\Downloads\image-07-04-22-11-3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1772816"/>
            <a:ext cx="2339803" cy="16506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3" descr="C:\Users\admin\Downloads\image-07-04-22-11-36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412776"/>
            <a:ext cx="2520280" cy="18902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4" descr="C:\Users\admin\Downloads\image-07-04-22-11-37-1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1844824"/>
            <a:ext cx="2339752" cy="17548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2" descr="C:\Users\admin\Downloads\image-17-05-22-12-43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149080"/>
            <a:ext cx="2994686" cy="21212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3" descr="C:\Users\admin\Downloads\image-17-05-22-12-43-1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984" y="4293096"/>
            <a:ext cx="2643117" cy="18722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TextBox 8"/>
          <p:cNvSpPr txBox="1"/>
          <p:nvPr/>
        </p:nvSpPr>
        <p:spPr>
          <a:xfrm>
            <a:off x="611560" y="3501008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Театр на столе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«Колобок»                            «Репка»            «Три медведя»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616530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Кукольный театр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 «Три поросенка», «Волк и семеро козлят»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70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067128" cy="1440160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Участие детей в праздниках ДОУ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1196752"/>
            <a:ext cx="2694615" cy="21332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3491880" y="3284984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Сценка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«Весенняя сказка»</a:t>
            </a:r>
            <a:endParaRPr lang="ru-RU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1026" name="Picture 2" descr="C:\Users\admin\Downloads\PHOTO-2022-10-27-11-10-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196752"/>
            <a:ext cx="2627784" cy="21602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Прямоугольник 7"/>
          <p:cNvSpPr/>
          <p:nvPr/>
        </p:nvSpPr>
        <p:spPr>
          <a:xfrm>
            <a:off x="899593" y="3284984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Сценка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 «Ванин огород»</a:t>
            </a:r>
            <a:endParaRPr lang="ru-RU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2" name="Picture 3" descr="C:\Users\admin\Downloads\PHOTO-2022-03-03-12-52-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005064"/>
            <a:ext cx="2736304" cy="19442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Прямоугольник 10"/>
          <p:cNvSpPr/>
          <p:nvPr/>
        </p:nvSpPr>
        <p:spPr>
          <a:xfrm>
            <a:off x="755576" y="5877272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Сценка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«Ксюша»</a:t>
            </a:r>
            <a:endParaRPr lang="ru-RU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1030" name="Picture 6" descr="C:\Users\admin\Downloads\PHOTO-2022-05-06-14-03-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005064"/>
            <a:ext cx="2664296" cy="19982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3" name="Прямоугольник 12"/>
          <p:cNvSpPr/>
          <p:nvPr/>
        </p:nvSpPr>
        <p:spPr>
          <a:xfrm>
            <a:off x="4644008" y="5949280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Сценка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«Дети войны»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0281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363272" cy="4713387"/>
          </a:xfrm>
        </p:spPr>
        <p:txBody>
          <a:bodyPr/>
          <a:lstStyle/>
          <a:p>
            <a:pPr marL="0" marR="95250" indent="0">
              <a:spcBef>
                <a:spcPts val="750"/>
              </a:spcBef>
              <a:spcAft>
                <a:spcPts val="1200"/>
              </a:spcAft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Тип проекта: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познавательно-творческий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95250" indent="0">
              <a:spcBef>
                <a:spcPts val="750"/>
              </a:spcBef>
              <a:spcAft>
                <a:spcPts val="1200"/>
              </a:spcAft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Вид проекта: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групповой, долгосрочный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95250" indent="0">
              <a:spcBef>
                <a:spcPts val="750"/>
              </a:spcBef>
              <a:spcAft>
                <a:spcPts val="1200"/>
              </a:spcAft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Сроки реализации проекта: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октябрь - май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95250" indent="0">
              <a:spcBef>
                <a:spcPts val="750"/>
              </a:spcBef>
              <a:spcAft>
                <a:spcPts val="1200"/>
              </a:spcAft>
              <a:buNone/>
            </a:pP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Участники проекта: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старшей группы, родители, воспитатель.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6544" y="476672"/>
            <a:ext cx="6635080" cy="1656184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Участие детей в театральной деятельности</a:t>
            </a:r>
            <a:b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28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2" descr="C:\Users\admin\Downloads\IMG_28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556792"/>
            <a:ext cx="2795803" cy="209685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971599" y="3645024"/>
            <a:ext cx="25202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Сказка «Репка»</a:t>
            </a:r>
            <a:endParaRPr lang="ru-RU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6" name="Picture 2" descr="C:\Users\admin\Downloads\image-07-04-22-11-36-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1556792"/>
            <a:ext cx="2520280" cy="19411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3995936" y="3429001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Сказка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«Три поросенка»</a:t>
            </a:r>
            <a:endParaRPr lang="ru-RU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8" name="Picture 4" descr="C:\Users\admin\Downloads\PHOTO-2021-12-17-10-44-55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4005064"/>
            <a:ext cx="2664296" cy="19982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3" descr="C:\Users\admin\Downloads\PHOTO-2021-12-17-10-44-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4077072"/>
            <a:ext cx="2459765" cy="18448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Прямоугольник 9"/>
          <p:cNvSpPr/>
          <p:nvPr/>
        </p:nvSpPr>
        <p:spPr>
          <a:xfrm>
            <a:off x="683568" y="6021288"/>
            <a:ext cx="2376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Сказка «Колобок»</a:t>
            </a:r>
            <a:endParaRPr lang="ru-RU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5949280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Игра -инсценировка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cs typeface="Arial" pitchFamily="34" charset="0"/>
              </a:rPr>
              <a:t>«Повар и доктор»</a:t>
            </a:r>
            <a:endParaRPr lang="ru-RU" dirty="0">
              <a:solidFill>
                <a:srgbClr val="C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2862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6491064" cy="2952328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СПАСИБО ЗА ВНИМАНИЕ!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937514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6120680" cy="572149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Актуальность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популярным и увлекательным направлением в дошкольном воспитании является театрализованная деятельность. В ней ребенок раскрепощается, передает свои творческие замыслы, получает удовлетворение от деятельности. Используя театрализованную деятельность в системе обучения мы решаем комплекс взаимосвязанных задач во всех образовательных областях по ФГОС ДО. Театрализованная деятельность способствует раскрытию личности ребенка, его индивидуальности, творческого потенциала. У ребенка появляется возможность выразить свои чувства, переживания, эмоции, разрешить свои внутренние конфликты. Реализация проекта позволит сделать жизнь детей интересной и содержательной, наполненной яркими впечатлениями, интересными делами, радостью творчества.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27155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6120680" cy="5721499"/>
          </a:xfrm>
        </p:spPr>
        <p:txBody>
          <a:bodyPr/>
          <a:lstStyle/>
          <a:p>
            <a:pPr marL="0" marR="95250" indent="0" algn="just"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Проблема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детей слабо развит интерес к миру театра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95250" indent="0" algn="just"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Причины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с семьей редко посещают театр или не посещают совсем; недостаточно уделяется времени в семье беседам о театре: непонимание родителей значимости театрализованной деятельности для развития ребенка; интерес к театру заменяется просмотром телевизора или компьютерными играми.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866899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7776864" cy="4176464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Цель проекта</a:t>
            </a:r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: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детей средствами театрализованной деятельности, приобщение детей к театральному искусству; создание условий для развития творческой активности детей в театральной деятельности.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5040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496944" cy="62646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Задачи </a:t>
            </a:r>
            <a:r>
              <a:rPr lang="ru-RU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проекта</a:t>
            </a: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:</a:t>
            </a:r>
            <a:endParaRPr lang="en-US" sz="24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театре, его видах, атрибутах, костюмах, декорациях, показать значимость и необходимость каждой профессии в театре.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.Вызвать у детей интерес к театру, желание участвовать в театральной деятельности.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.Содействовать развитию творческой активности детей, эмоциональности и выразительности в речи и движениях.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.Создать условия для организации совместной театральной деятельности детей и взрослых, направленные на сближение детей, родителей и педагогов ДОУ.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.Формировать в группе художественно-эстетическую творчески развивающую предметную среду.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.Прививать детям первичные навыки в области театрального искусства (использование мимики, жестов, голоса).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.Приобщать родителей к театрально-культурной жизни ДОУ.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9911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65077890"/>
              </p:ext>
            </p:extLst>
          </p:nvPr>
        </p:nvGraphicFramePr>
        <p:xfrm>
          <a:off x="539554" y="620688"/>
          <a:ext cx="7992885" cy="5472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4295">
                  <a:extLst>
                    <a:ext uri="{9D8B030D-6E8A-4147-A177-3AD203B41FA5}">
                      <a16:colId xmlns:a16="http://schemas.microsoft.com/office/drawing/2014/main" xmlns="" val="2547140259"/>
                    </a:ext>
                  </a:extLst>
                </a:gridCol>
                <a:gridCol w="2664295">
                  <a:extLst>
                    <a:ext uri="{9D8B030D-6E8A-4147-A177-3AD203B41FA5}">
                      <a16:colId xmlns:a16="http://schemas.microsoft.com/office/drawing/2014/main" xmlns="" val="765731439"/>
                    </a:ext>
                  </a:extLst>
                </a:gridCol>
                <a:gridCol w="2664295">
                  <a:extLst>
                    <a:ext uri="{9D8B030D-6E8A-4147-A177-3AD203B41FA5}">
                      <a16:colId xmlns:a16="http://schemas.microsoft.com/office/drawing/2014/main" xmlns="" val="893481794"/>
                    </a:ext>
                  </a:extLst>
                </a:gridCol>
              </a:tblGrid>
              <a:tr h="366450">
                <a:tc>
                  <a:txBody>
                    <a:bodyPr/>
                    <a:lstStyle/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знаем о театре?</a:t>
                      </a:r>
                      <a:endParaRPr lang="ru-RU" sz="1600" b="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хотели бы узнать?</a:t>
                      </a:r>
                      <a:endParaRPr lang="ru-RU" sz="1600" b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Где можем об этом узнать</a:t>
                      </a:r>
                      <a:endParaRPr lang="ru-RU" sz="1600" b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64125413"/>
                  </a:ext>
                </a:extLst>
              </a:tr>
              <a:tr h="5106158">
                <a:tc>
                  <a:txBody>
                    <a:bodyPr/>
                    <a:lstStyle/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театре показывают интересные представления, сказки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театр, где выступают артисты, а есть – где куклы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Театр - это большое красивое здание, там есть зрительный зал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театре нельзя шуметь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зале для представлений, я видел балконы для зрителей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Чтобы прийти в театр нужно купить билеты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Кто придумывает для артистов спектакли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 появились театры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бывают театры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Где нужно учиться, чтобы работать в театре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Кто работает в театре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Откуда у артистов столько нарядных костюмов, где они все хранятся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Кто делает кукол для кукольного театра</a:t>
                      </a:r>
                      <a:endParaRPr lang="ru-RU" sz="1600" b="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Посмотреть в интернете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Прочитать в книге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Спросить у родителей или воспитателей</a:t>
                      </a:r>
                    </a:p>
                    <a:p>
                      <a:pPr marR="95250"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600" b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Посмотреть по телевизору</a:t>
                      </a:r>
                      <a:endParaRPr lang="ru-RU" sz="1600" b="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8172130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1183511" y="189110"/>
            <a:ext cx="10874017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Карта детских идей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9827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363272" cy="583264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.Расширится интерес детей к театральной культуре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.Обогатятся знания детей об истории театра, его видах, профессиях людей, работающих в театре.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.Раскроются творческие способности детей.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.Расширится кругозор и обогатится словарь детей.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.Появится интерес родителей к посещению театра вместе с детьми.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.Пополнится РППС группы.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140006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80920" cy="63093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1.Помощь в пополнении театрального центра в группе.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2.Посещение театрализованных представлений вместе с детьми.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3.Совместна деятельность по изготовлению атрибутов и костюмов, декораций к утренникам.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4.Консульации и беседы с родителями.</a:t>
            </a:r>
          </a:p>
          <a:p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64941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304</TotalTime>
  <Words>870</Words>
  <Application>Microsoft Office PowerPoint</Application>
  <PresentationFormat>Экран (4:3)</PresentationFormat>
  <Paragraphs>130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МКДОУ «Детский сад «Теремок» г. Щигры Курской области»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ЦЕНТР ТЕАТРА В ГРУППЕ Виды театра </vt:lpstr>
      <vt:lpstr>Участие детей в праздниках ДОУ </vt:lpstr>
      <vt:lpstr>Участие детей в театральной деятельности 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</dc:creator>
  <cp:lastModifiedBy>admin</cp:lastModifiedBy>
  <cp:revision>28</cp:revision>
  <dcterms:created xsi:type="dcterms:W3CDTF">2016-05-11T09:27:22Z</dcterms:created>
  <dcterms:modified xsi:type="dcterms:W3CDTF">2022-11-22T09:38:15Z</dcterms:modified>
</cp:coreProperties>
</file>