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4" r:id="rId6"/>
    <p:sldId id="280" r:id="rId7"/>
    <p:sldId id="263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1023" autoAdjust="0"/>
    <p:restoredTop sz="94580" autoAdjust="0"/>
  </p:normalViewPr>
  <p:slideViewPr>
    <p:cSldViewPr>
      <p:cViewPr varScale="1">
        <p:scale>
          <a:sx n="81" d="100"/>
          <a:sy n="81" d="100"/>
        </p:scale>
        <p:origin x="-11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antoniobiaggi.com/45221-baletki-zhenskie-casual-59270.html?search_query=59270&amp;results=1" TargetMode="External"/><Relationship Id="rId2" Type="http://schemas.openxmlformats.org/officeDocument/2006/relationships/hyperlink" Target="https://ru.antoniobiaggi.com/44735-tufli-zhenskie-glam-57207.html?search_query=57207&amp;results=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antoniobiaggi.com/45435-baletki-zhenskie-casual-59786.html?search_query=59786&amp;results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33772" y="441403"/>
            <a:ext cx="7772400" cy="1071563"/>
          </a:xfrm>
        </p:spPr>
        <p:txBody>
          <a:bodyPr>
            <a:normAutofit/>
          </a:bodyPr>
          <a:lstStyle/>
          <a:p>
            <a:r>
              <a:rPr lang="ru-RU" b="1" dirty="0" smtClean="0"/>
              <a:t>УСТРОЙСТВО ОБУВИ</a:t>
            </a:r>
            <a:endParaRPr lang="ru-RU" b="1" dirty="0"/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2357430"/>
            <a:ext cx="3857652" cy="278608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u="sng" dirty="0" smtClean="0"/>
              <a:t>ЗАГОТОВКА ВЕРХА</a:t>
            </a:r>
            <a:endParaRPr lang="ru-RU" sz="40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Союзка  и накладной (отрезной) носок– носочная часть;</a:t>
            </a:r>
          </a:p>
          <a:p>
            <a:r>
              <a:rPr lang="ru-RU" dirty="0" err="1" smtClean="0"/>
              <a:t>Задинка</a:t>
            </a:r>
            <a:r>
              <a:rPr lang="ru-RU" dirty="0" smtClean="0"/>
              <a:t> – задняя часть;</a:t>
            </a:r>
          </a:p>
          <a:p>
            <a:r>
              <a:rPr lang="ru-RU" dirty="0" smtClean="0"/>
              <a:t>Берец (</a:t>
            </a:r>
            <a:r>
              <a:rPr lang="ru-RU" dirty="0" err="1" smtClean="0"/>
              <a:t>берцы</a:t>
            </a:r>
            <a:r>
              <a:rPr lang="ru-RU" dirty="0" smtClean="0"/>
              <a:t>) – боковая часть;</a:t>
            </a:r>
          </a:p>
          <a:p>
            <a:r>
              <a:rPr lang="ru-RU" dirty="0" smtClean="0"/>
              <a:t>Язычок – как правило крепится к союзке;</a:t>
            </a:r>
          </a:p>
          <a:p>
            <a:r>
              <a:rPr lang="ru-RU" dirty="0" err="1" smtClean="0"/>
              <a:t>Надблочник</a:t>
            </a:r>
            <a:r>
              <a:rPr lang="ru-RU" dirty="0" smtClean="0"/>
              <a:t> – верхняя часть берец с </a:t>
            </a:r>
            <a:r>
              <a:rPr lang="ru-RU" dirty="0" err="1" smtClean="0"/>
              <a:t>блочками</a:t>
            </a:r>
            <a:r>
              <a:rPr lang="ru-RU" dirty="0" smtClean="0"/>
              <a:t> для шнурков;</a:t>
            </a:r>
          </a:p>
          <a:p>
            <a:r>
              <a:rPr lang="ru-RU" dirty="0" smtClean="0"/>
              <a:t>Голенище – верхняя часть, закрывающая голень ноги. Иногда на голенище устанавливают наружный кожаный ремень, а в случае наличия молнии – кожаный клапан;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отинок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500166" y="1500174"/>
            <a:ext cx="2786082" cy="3357586"/>
          </a:xfrm>
        </p:spPr>
      </p:pic>
      <p:pic>
        <p:nvPicPr>
          <p:cNvPr id="6" name="Рисунок 5" descr="Сапог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1500174"/>
            <a:ext cx="2214578" cy="350046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u="sng" dirty="0" smtClean="0"/>
              <a:t>ПОДКЛАД</a:t>
            </a:r>
            <a:endParaRPr lang="ru-RU" sz="36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77500" lnSpcReduction="20000"/>
          </a:bodyPr>
          <a:lstStyle/>
          <a:p>
            <a:pPr marL="0" algn="just">
              <a:buNone/>
            </a:pPr>
            <a:r>
              <a:rPr lang="ru-RU" dirty="0" smtClean="0"/>
              <a:t>В качестве </a:t>
            </a:r>
            <a:r>
              <a:rPr lang="ru-RU" dirty="0" err="1" smtClean="0"/>
              <a:t>подклада</a:t>
            </a:r>
            <a:r>
              <a:rPr lang="ru-RU" dirty="0" smtClean="0"/>
              <a:t> используют кожу, натуральную ткань, шерсть, натуральный и искусственный мех.</a:t>
            </a:r>
          </a:p>
          <a:p>
            <a:pPr marL="0" algn="just">
              <a:buNone/>
            </a:pPr>
            <a:r>
              <a:rPr lang="ru-RU" dirty="0" smtClean="0"/>
              <a:t>В районе </a:t>
            </a:r>
            <a:r>
              <a:rPr lang="ru-RU" dirty="0" err="1" smtClean="0"/>
              <a:t>задинки</a:t>
            </a:r>
            <a:r>
              <a:rPr lang="ru-RU" dirty="0" smtClean="0"/>
              <a:t> формируется кожаный карман (внутренний задник). На союзке устанавливают натуральную ткань для эффективного впитывания влаги. </a:t>
            </a:r>
          </a:p>
          <a:p>
            <a:pPr marL="0" algn="just">
              <a:buNone/>
            </a:pPr>
            <a:r>
              <a:rPr lang="ru-RU" dirty="0" smtClean="0"/>
              <a:t>Если в голенище сапог в качестве </a:t>
            </a:r>
            <a:r>
              <a:rPr lang="ru-RU" dirty="0" err="1" smtClean="0"/>
              <a:t>подклада</a:t>
            </a:r>
            <a:r>
              <a:rPr lang="ru-RU" dirty="0" smtClean="0"/>
              <a:t> используется мех или шерсть, то в местах повышенного износа устанавливают кожаную вставку (внутренний кожаный ремень по всей длине голенища, переходящий во внутренний задник).</a:t>
            </a:r>
          </a:p>
          <a:p>
            <a:pPr marL="0" algn="just">
              <a:buNone/>
            </a:pPr>
            <a:r>
              <a:rPr lang="ru-RU" dirty="0" smtClean="0"/>
              <a:t>Внутренняя кожаная вставка в верхней части голенища называется  </a:t>
            </a:r>
            <a:r>
              <a:rPr lang="ru-RU" dirty="0" err="1" smtClean="0"/>
              <a:t>штаферка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тали верха ботин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7555" y="1214422"/>
            <a:ext cx="2786082" cy="385765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285984" y="1643050"/>
            <a:ext cx="4071966" cy="37147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4137" y="404664"/>
            <a:ext cx="333379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ОСНОВНАЯ СТЕЛЬКА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94825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00298" y="1500174"/>
            <a:ext cx="3929090" cy="34290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332656"/>
            <a:ext cx="36944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СУПИНАТОР (ГЕЛЕНОК)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u="sng" dirty="0" smtClean="0"/>
              <a:t>ВИДЫ ПОДОШВ:</a:t>
            </a:r>
            <a:endParaRPr lang="ru-RU" sz="36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57850"/>
          </a:xfrm>
        </p:spPr>
        <p:txBody>
          <a:bodyPr anchor="ctr">
            <a:normAutofit fontScale="25000" lnSpcReduction="20000"/>
          </a:bodyPr>
          <a:lstStyle/>
          <a:p>
            <a:pPr marL="0">
              <a:buNone/>
            </a:pPr>
            <a:endParaRPr lang="ru-RU" sz="8000" dirty="0" smtClean="0"/>
          </a:p>
          <a:p>
            <a:pPr marL="0">
              <a:buNone/>
            </a:pPr>
            <a:endParaRPr lang="ru-RU" sz="8000" dirty="0" smtClean="0"/>
          </a:p>
          <a:p>
            <a:pPr marL="0">
              <a:buNone/>
            </a:pPr>
            <a:r>
              <a:rPr lang="ru-RU" sz="8000" dirty="0" smtClean="0"/>
              <a:t>Подошва крепится к верху обуви различными способами (основные – клеевой, пришивной, метод горячей вулканизации).</a:t>
            </a:r>
          </a:p>
          <a:p>
            <a:pPr marL="0">
              <a:buNone/>
            </a:pPr>
            <a:r>
              <a:rPr lang="ru-RU" sz="8000" dirty="0" smtClean="0"/>
              <a:t>Наиболее распространенные виды материалов для изготовления подошв:</a:t>
            </a:r>
          </a:p>
          <a:p>
            <a:r>
              <a:rPr lang="ru-RU" sz="8000" u="sng" dirty="0" smtClean="0"/>
              <a:t>Чепрак</a:t>
            </a:r>
            <a:r>
              <a:rPr lang="ru-RU" sz="8000" dirty="0" smtClean="0"/>
              <a:t> –толстая прессованная кожа. Кожа считается премиальным материалом для изготовления подошвы по ряду причин: кожаная подошва легка, комфорта в эксплуатации, элегантна и престижна. Обувь с кожаной подошвой не предназначена для повседневной эксплуатации. Этот материал, несмотря на свою престижность, обладает высокой степенью изнашиваемости, легко деформируется в условиях повышенной влажности и при неподобающих условиях хранения. Кожаную основу используют преимущественно для модельной или домашней обуви.</a:t>
            </a:r>
            <a:r>
              <a:rPr lang="ru-RU" sz="8000" u="sng" dirty="0" smtClean="0">
                <a:hlinkClick r:id="rId2"/>
              </a:rPr>
              <a:t/>
            </a:r>
            <a:br>
              <a:rPr lang="ru-RU" sz="8000" u="sng" dirty="0" smtClean="0">
                <a:hlinkClick r:id="rId2"/>
              </a:rPr>
            </a:br>
            <a:endParaRPr lang="ru-RU" sz="8000" dirty="0" smtClean="0"/>
          </a:p>
          <a:p>
            <a:r>
              <a:rPr lang="ru-RU" sz="8000" u="sng" dirty="0" err="1" smtClean="0"/>
              <a:t>Кожволон</a:t>
            </a:r>
            <a:r>
              <a:rPr lang="ru-RU" sz="8000" u="sng" dirty="0" smtClean="0"/>
              <a:t> </a:t>
            </a:r>
            <a:r>
              <a:rPr lang="ru-RU" sz="8000" dirty="0" smtClean="0"/>
              <a:t>– пористая резина </a:t>
            </a:r>
            <a:r>
              <a:rPr lang="ru-RU" sz="8000" dirty="0" err="1" smtClean="0"/>
              <a:t>кожеподобного</a:t>
            </a:r>
            <a:r>
              <a:rPr lang="ru-RU" sz="8000" dirty="0" smtClean="0"/>
              <a:t> вида, внутри которой имеется специальный наполнитель волокнистого происхождения. </a:t>
            </a:r>
            <a:r>
              <a:rPr lang="ru-RU" sz="8000" dirty="0" err="1" smtClean="0"/>
              <a:t>Кожволон</a:t>
            </a:r>
            <a:r>
              <a:rPr lang="ru-RU" sz="8000" dirty="0" smtClean="0"/>
              <a:t> очень схож с кожей. Его отличительной чертой является повышенная долговечность и износостойкость. Он прочен, надежно противостоит истиранию, не деформируется при воздействии на него температур, удобен и комфортен в эксплуатации. Чаще всего этот материал применяется при создании демисезонной обуви.</a:t>
            </a:r>
          </a:p>
          <a:p>
            <a:pPr>
              <a:buNone/>
            </a:pPr>
            <a:r>
              <a:rPr lang="ru-RU" sz="8000" u="sng" dirty="0" smtClean="0">
                <a:hlinkClick r:id="rId3"/>
              </a:rPr>
              <a:t/>
            </a:r>
            <a:br>
              <a:rPr lang="ru-RU" sz="8000" u="sng" dirty="0" smtClean="0">
                <a:hlinkClick r:id="rId3"/>
              </a:rPr>
            </a:br>
            <a:r>
              <a:rPr lang="ru-RU" u="sng" dirty="0" smtClean="0">
                <a:hlinkClick r:id="rId4"/>
              </a:rPr>
              <a:t/>
            </a:r>
            <a:br>
              <a:rPr lang="ru-RU" u="sng" dirty="0" smtClean="0">
                <a:hlinkClick r:id="rId4"/>
              </a:rPr>
            </a:br>
            <a:endParaRPr lang="ru-RU" dirty="0" smtClean="0"/>
          </a:p>
          <a:p>
            <a:pPr marL="0"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304</TotalTime>
  <Words>260</Words>
  <Application>Microsoft Macintosh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УСТРОЙСТВО ОБУВИ</vt:lpstr>
      <vt:lpstr> ЗАГОТОВКА ВЕРХА</vt:lpstr>
      <vt:lpstr>Слайд 3</vt:lpstr>
      <vt:lpstr>ПОДКЛАД</vt:lpstr>
      <vt:lpstr>Слайд 5</vt:lpstr>
      <vt:lpstr>Слайд 6</vt:lpstr>
      <vt:lpstr>Слайд 7</vt:lpstr>
      <vt:lpstr>ВИДЫ ПОДОШВ: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УСТРОЙСТВО ОБУВИ</dc:title>
  <dc:creator>Gena</dc:creator>
  <cp:lastModifiedBy>Пользователь Windows</cp:lastModifiedBy>
  <cp:revision>45</cp:revision>
  <dcterms:created xsi:type="dcterms:W3CDTF">2015-09-30T06:54:51Z</dcterms:created>
  <dcterms:modified xsi:type="dcterms:W3CDTF">2022-11-21T19:19:23Z</dcterms:modified>
</cp:coreProperties>
</file>