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C0A5CC-3A55-4D6A-B821-3D9D19576F1A}" type="doc">
      <dgm:prSet loTypeId="urn:microsoft.com/office/officeart/2005/8/layout/pyramid2" loCatId="list" qsTypeId="urn:microsoft.com/office/officeart/2005/8/quickstyle/3d9" qsCatId="3D" csTypeId="urn:microsoft.com/office/officeart/2005/8/colors/colorful1" csCatId="colorful" phldr="1"/>
      <dgm:spPr/>
    </dgm:pt>
    <dgm:pt modelId="{68BCAE99-5BA9-4344-9E58-9F50765583B6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Наружные</a:t>
          </a:r>
          <a:endParaRPr lang="ru-RU" dirty="0">
            <a:solidFill>
              <a:srgbClr val="FF0000"/>
            </a:solidFill>
          </a:endParaRPr>
        </a:p>
      </dgm:t>
    </dgm:pt>
    <dgm:pt modelId="{D0F66124-9FEE-441D-9C79-CCC31D7C718F}" type="parTrans" cxnId="{9026F1CE-7B0C-4CB3-9C8B-8AA8A9AD1D96}">
      <dgm:prSet/>
      <dgm:spPr/>
      <dgm:t>
        <a:bodyPr/>
        <a:lstStyle/>
        <a:p>
          <a:endParaRPr lang="ru-RU"/>
        </a:p>
      </dgm:t>
    </dgm:pt>
    <dgm:pt modelId="{8A63D2E4-3559-4349-9BFC-25C30E372E54}" type="sibTrans" cxnId="{9026F1CE-7B0C-4CB3-9C8B-8AA8A9AD1D96}">
      <dgm:prSet/>
      <dgm:spPr/>
      <dgm:t>
        <a:bodyPr/>
        <a:lstStyle/>
        <a:p>
          <a:endParaRPr lang="ru-RU"/>
        </a:p>
      </dgm:t>
    </dgm:pt>
    <dgm:pt modelId="{2910350F-B5ED-4039-86EF-8BBA087FB424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60000"/>
                  <a:lumOff val="40000"/>
                </a:schemeClr>
              </a:solidFill>
            </a:rPr>
            <a:t>Внутренние</a:t>
          </a:r>
          <a:endParaRPr lang="ru-RU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F32CEC9A-CDFB-4282-8276-27073748B54B}" type="parTrans" cxnId="{1CCC268C-6B80-49EE-B8B4-43D4680603EA}">
      <dgm:prSet/>
      <dgm:spPr/>
      <dgm:t>
        <a:bodyPr/>
        <a:lstStyle/>
        <a:p>
          <a:endParaRPr lang="ru-RU"/>
        </a:p>
      </dgm:t>
    </dgm:pt>
    <dgm:pt modelId="{E1D7928D-01FB-4B7B-B36F-676CD468B4C4}" type="sibTrans" cxnId="{1CCC268C-6B80-49EE-B8B4-43D4680603EA}">
      <dgm:prSet/>
      <dgm:spPr/>
      <dgm:t>
        <a:bodyPr/>
        <a:lstStyle/>
        <a:p>
          <a:endParaRPr lang="ru-RU"/>
        </a:p>
      </dgm:t>
    </dgm:pt>
    <dgm:pt modelId="{72410AF0-A7F3-4941-AE9C-0BCB74BC95B7}">
      <dgm:prSet phldrT="[Текст]"/>
      <dgm:spPr/>
      <dgm:t>
        <a:bodyPr/>
        <a:lstStyle/>
        <a:p>
          <a:r>
            <a:rPr lang="ru-RU" dirty="0" smtClean="0">
              <a:solidFill>
                <a:srgbClr val="00B050"/>
              </a:solidFill>
            </a:rPr>
            <a:t>Промежуточные</a:t>
          </a:r>
          <a:endParaRPr lang="ru-RU" dirty="0">
            <a:solidFill>
              <a:srgbClr val="00B050"/>
            </a:solidFill>
          </a:endParaRPr>
        </a:p>
      </dgm:t>
    </dgm:pt>
    <dgm:pt modelId="{48D066D5-2045-413A-9625-ED159AB00DE8}" type="parTrans" cxnId="{2807426C-F0A6-46A3-A2C4-395F83DDB0DB}">
      <dgm:prSet/>
      <dgm:spPr/>
      <dgm:t>
        <a:bodyPr/>
        <a:lstStyle/>
        <a:p>
          <a:endParaRPr lang="ru-RU"/>
        </a:p>
      </dgm:t>
    </dgm:pt>
    <dgm:pt modelId="{F9ED23B4-D91C-422A-AE9F-60B54B28C270}" type="sibTrans" cxnId="{2807426C-F0A6-46A3-A2C4-395F83DDB0DB}">
      <dgm:prSet/>
      <dgm:spPr/>
      <dgm:t>
        <a:bodyPr/>
        <a:lstStyle/>
        <a:p>
          <a:endParaRPr lang="ru-RU"/>
        </a:p>
      </dgm:t>
    </dgm:pt>
    <dgm:pt modelId="{A1439D4E-3C1B-47BC-B9DB-E0A79FC34A57}" type="pres">
      <dgm:prSet presAssocID="{DEC0A5CC-3A55-4D6A-B821-3D9D19576F1A}" presName="compositeShape" presStyleCnt="0">
        <dgm:presLayoutVars>
          <dgm:dir/>
          <dgm:resizeHandles/>
        </dgm:presLayoutVars>
      </dgm:prSet>
      <dgm:spPr/>
    </dgm:pt>
    <dgm:pt modelId="{D81255B0-34B5-4420-BC94-2A4405F9025E}" type="pres">
      <dgm:prSet presAssocID="{DEC0A5CC-3A55-4D6A-B821-3D9D19576F1A}" presName="pyramid" presStyleLbl="node1" presStyleIdx="0" presStyleCnt="1" custLinFactNeighborX="2516" custLinFactNeighborY="5691"/>
      <dgm:spPr/>
      <dgm:t>
        <a:bodyPr/>
        <a:lstStyle/>
        <a:p>
          <a:endParaRPr lang="ru-RU"/>
        </a:p>
      </dgm:t>
    </dgm:pt>
    <dgm:pt modelId="{9DB6FB82-5AA3-4429-BA6C-07E1B1AC1F50}" type="pres">
      <dgm:prSet presAssocID="{DEC0A5CC-3A55-4D6A-B821-3D9D19576F1A}" presName="theList" presStyleCnt="0"/>
      <dgm:spPr/>
    </dgm:pt>
    <dgm:pt modelId="{B691B101-D0A1-42F8-A009-985D86B59D9B}" type="pres">
      <dgm:prSet presAssocID="{68BCAE99-5BA9-4344-9E58-9F50765583B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917A6B-EC21-47C4-91A4-72B355FFF301}" type="pres">
      <dgm:prSet presAssocID="{68BCAE99-5BA9-4344-9E58-9F50765583B6}" presName="aSpace" presStyleCnt="0"/>
      <dgm:spPr/>
    </dgm:pt>
    <dgm:pt modelId="{138D5D93-E977-4F7D-AC22-207962E2B55D}" type="pres">
      <dgm:prSet presAssocID="{2910350F-B5ED-4039-86EF-8BBA087FB424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F94E2-6846-45DF-8A73-4840771352E8}" type="pres">
      <dgm:prSet presAssocID="{2910350F-B5ED-4039-86EF-8BBA087FB424}" presName="aSpace" presStyleCnt="0"/>
      <dgm:spPr/>
    </dgm:pt>
    <dgm:pt modelId="{23D5DFC1-C443-4310-8613-898578DA7F5F}" type="pres">
      <dgm:prSet presAssocID="{72410AF0-A7F3-4941-AE9C-0BCB74BC95B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EABE1-E509-4084-97E7-15D6DA44AB3C}" type="pres">
      <dgm:prSet presAssocID="{72410AF0-A7F3-4941-AE9C-0BCB74BC95B7}" presName="aSpace" presStyleCnt="0"/>
      <dgm:spPr/>
    </dgm:pt>
  </dgm:ptLst>
  <dgm:cxnLst>
    <dgm:cxn modelId="{2807426C-F0A6-46A3-A2C4-395F83DDB0DB}" srcId="{DEC0A5CC-3A55-4D6A-B821-3D9D19576F1A}" destId="{72410AF0-A7F3-4941-AE9C-0BCB74BC95B7}" srcOrd="2" destOrd="0" parTransId="{48D066D5-2045-413A-9625-ED159AB00DE8}" sibTransId="{F9ED23B4-D91C-422A-AE9F-60B54B28C270}"/>
    <dgm:cxn modelId="{6D989BF4-0E03-4695-8D94-C7570ADE56A9}" type="presOf" srcId="{DEC0A5CC-3A55-4D6A-B821-3D9D19576F1A}" destId="{A1439D4E-3C1B-47BC-B9DB-E0A79FC34A57}" srcOrd="0" destOrd="0" presId="urn:microsoft.com/office/officeart/2005/8/layout/pyramid2"/>
    <dgm:cxn modelId="{9026F1CE-7B0C-4CB3-9C8B-8AA8A9AD1D96}" srcId="{DEC0A5CC-3A55-4D6A-B821-3D9D19576F1A}" destId="{68BCAE99-5BA9-4344-9E58-9F50765583B6}" srcOrd="0" destOrd="0" parTransId="{D0F66124-9FEE-441D-9C79-CCC31D7C718F}" sibTransId="{8A63D2E4-3559-4349-9BFC-25C30E372E54}"/>
    <dgm:cxn modelId="{1BBE7B4D-DA44-403D-96EE-AAFB456BD0C9}" type="presOf" srcId="{72410AF0-A7F3-4941-AE9C-0BCB74BC95B7}" destId="{23D5DFC1-C443-4310-8613-898578DA7F5F}" srcOrd="0" destOrd="0" presId="urn:microsoft.com/office/officeart/2005/8/layout/pyramid2"/>
    <dgm:cxn modelId="{1CCC268C-6B80-49EE-B8B4-43D4680603EA}" srcId="{DEC0A5CC-3A55-4D6A-B821-3D9D19576F1A}" destId="{2910350F-B5ED-4039-86EF-8BBA087FB424}" srcOrd="1" destOrd="0" parTransId="{F32CEC9A-CDFB-4282-8276-27073748B54B}" sibTransId="{E1D7928D-01FB-4B7B-B36F-676CD468B4C4}"/>
    <dgm:cxn modelId="{9B61D80F-84A7-493E-AE63-8D3BBC631DFE}" type="presOf" srcId="{68BCAE99-5BA9-4344-9E58-9F50765583B6}" destId="{B691B101-D0A1-42F8-A009-985D86B59D9B}" srcOrd="0" destOrd="0" presId="urn:microsoft.com/office/officeart/2005/8/layout/pyramid2"/>
    <dgm:cxn modelId="{768D755B-8718-488A-B683-92360F37EBD6}" type="presOf" srcId="{2910350F-B5ED-4039-86EF-8BBA087FB424}" destId="{138D5D93-E977-4F7D-AC22-207962E2B55D}" srcOrd="0" destOrd="0" presId="urn:microsoft.com/office/officeart/2005/8/layout/pyramid2"/>
    <dgm:cxn modelId="{15FC2F3F-8209-4CB9-AA22-6E2682B8AB6E}" type="presParOf" srcId="{A1439D4E-3C1B-47BC-B9DB-E0A79FC34A57}" destId="{D81255B0-34B5-4420-BC94-2A4405F9025E}" srcOrd="0" destOrd="0" presId="urn:microsoft.com/office/officeart/2005/8/layout/pyramid2"/>
    <dgm:cxn modelId="{386D8C09-C01A-409C-B137-167D4FA95D7F}" type="presParOf" srcId="{A1439D4E-3C1B-47BC-B9DB-E0A79FC34A57}" destId="{9DB6FB82-5AA3-4429-BA6C-07E1B1AC1F50}" srcOrd="1" destOrd="0" presId="urn:microsoft.com/office/officeart/2005/8/layout/pyramid2"/>
    <dgm:cxn modelId="{12E92286-9A42-430A-B4BC-8DB9CFA3F576}" type="presParOf" srcId="{9DB6FB82-5AA3-4429-BA6C-07E1B1AC1F50}" destId="{B691B101-D0A1-42F8-A009-985D86B59D9B}" srcOrd="0" destOrd="0" presId="urn:microsoft.com/office/officeart/2005/8/layout/pyramid2"/>
    <dgm:cxn modelId="{DBD5A301-A9EC-46BA-832A-E8AE8659F4F8}" type="presParOf" srcId="{9DB6FB82-5AA3-4429-BA6C-07E1B1AC1F50}" destId="{CB917A6B-EC21-47C4-91A4-72B355FFF301}" srcOrd="1" destOrd="0" presId="urn:microsoft.com/office/officeart/2005/8/layout/pyramid2"/>
    <dgm:cxn modelId="{4796B632-DBB7-463E-B2DE-5947E3A6DC1D}" type="presParOf" srcId="{9DB6FB82-5AA3-4429-BA6C-07E1B1AC1F50}" destId="{138D5D93-E977-4F7D-AC22-207962E2B55D}" srcOrd="2" destOrd="0" presId="urn:microsoft.com/office/officeart/2005/8/layout/pyramid2"/>
    <dgm:cxn modelId="{CD9003A6-2BEA-481D-B52C-DDEA0F327866}" type="presParOf" srcId="{9DB6FB82-5AA3-4429-BA6C-07E1B1AC1F50}" destId="{B96F94E2-6846-45DF-8A73-4840771352E8}" srcOrd="3" destOrd="0" presId="urn:microsoft.com/office/officeart/2005/8/layout/pyramid2"/>
    <dgm:cxn modelId="{64549C5E-63D4-42EF-B6ED-C78210016656}" type="presParOf" srcId="{9DB6FB82-5AA3-4429-BA6C-07E1B1AC1F50}" destId="{23D5DFC1-C443-4310-8613-898578DA7F5F}" srcOrd="4" destOrd="0" presId="urn:microsoft.com/office/officeart/2005/8/layout/pyramid2"/>
    <dgm:cxn modelId="{95B6EDBE-0E24-4459-8018-06B0797920CE}" type="presParOf" srcId="{9DB6FB82-5AA3-4429-BA6C-07E1B1AC1F50}" destId="{4BDEABE1-E509-4084-97E7-15D6DA44AB3C}" srcOrd="5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4C55B-756B-406E-8B82-76E0DF40F74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92597C-B5F7-40BD-974A-71CC09404E4F}">
      <dgm:prSet phldrT="[Текст]"/>
      <dgm:spPr/>
      <dgm:t>
        <a:bodyPr/>
        <a:lstStyle/>
        <a:p>
          <a:r>
            <a:rPr lang="ru-RU" dirty="0" smtClean="0"/>
            <a:t>носок</a:t>
          </a:r>
          <a:endParaRPr lang="ru-RU" dirty="0"/>
        </a:p>
      </dgm:t>
    </dgm:pt>
    <dgm:pt modelId="{BD501585-0B19-4A59-A75C-4B4C6DB2317D}" type="parTrans" cxnId="{6AD78EA5-931F-417B-98D0-9C74200600B5}">
      <dgm:prSet/>
      <dgm:spPr/>
      <dgm:t>
        <a:bodyPr/>
        <a:lstStyle/>
        <a:p>
          <a:endParaRPr lang="ru-RU"/>
        </a:p>
      </dgm:t>
    </dgm:pt>
    <dgm:pt modelId="{745B7464-7270-426F-B90D-DE619021BA66}" type="sibTrans" cxnId="{6AD78EA5-931F-417B-98D0-9C74200600B5}">
      <dgm:prSet/>
      <dgm:spPr/>
      <dgm:t>
        <a:bodyPr/>
        <a:lstStyle/>
        <a:p>
          <a:endParaRPr lang="ru-RU"/>
        </a:p>
      </dgm:t>
    </dgm:pt>
    <dgm:pt modelId="{1AA961BC-75FE-4367-BC7C-7383C95CC9CA}">
      <dgm:prSet phldrT="[Текст]"/>
      <dgm:spPr/>
      <dgm:t>
        <a:bodyPr/>
        <a:lstStyle/>
        <a:p>
          <a:r>
            <a:rPr lang="ru-RU" dirty="0" smtClean="0"/>
            <a:t>союзка</a:t>
          </a:r>
          <a:endParaRPr lang="ru-RU" dirty="0"/>
        </a:p>
      </dgm:t>
    </dgm:pt>
    <dgm:pt modelId="{1E7F2342-A654-4ADE-8D12-890F4DB3AE4A}" type="parTrans" cxnId="{C1AB76D6-35D6-4FB3-A4C7-4FC46F2E4A80}">
      <dgm:prSet/>
      <dgm:spPr/>
      <dgm:t>
        <a:bodyPr/>
        <a:lstStyle/>
        <a:p>
          <a:endParaRPr lang="ru-RU"/>
        </a:p>
      </dgm:t>
    </dgm:pt>
    <dgm:pt modelId="{BD4D92B9-B04C-4BE2-A78F-04AC9FCD2424}" type="sibTrans" cxnId="{C1AB76D6-35D6-4FB3-A4C7-4FC46F2E4A80}">
      <dgm:prSet/>
      <dgm:spPr/>
      <dgm:t>
        <a:bodyPr/>
        <a:lstStyle/>
        <a:p>
          <a:endParaRPr lang="ru-RU"/>
        </a:p>
      </dgm:t>
    </dgm:pt>
    <dgm:pt modelId="{40A07416-8952-42C1-B985-65FE6788E02C}">
      <dgm:prSet phldrT="[Текст]"/>
      <dgm:spPr/>
      <dgm:t>
        <a:bodyPr/>
        <a:lstStyle/>
        <a:p>
          <a:r>
            <a:rPr lang="ru-RU" dirty="0" smtClean="0"/>
            <a:t>перед</a:t>
          </a:r>
          <a:endParaRPr lang="ru-RU" dirty="0"/>
        </a:p>
      </dgm:t>
    </dgm:pt>
    <dgm:pt modelId="{2684C7ED-B3B8-49BB-B432-D3DE5F3AF1F3}" type="parTrans" cxnId="{A25B88B9-0ED9-4B89-90D0-33140F0F7997}">
      <dgm:prSet/>
      <dgm:spPr/>
      <dgm:t>
        <a:bodyPr/>
        <a:lstStyle/>
        <a:p>
          <a:endParaRPr lang="ru-RU"/>
        </a:p>
      </dgm:t>
    </dgm:pt>
    <dgm:pt modelId="{F12AB0DE-E637-4162-B786-6AC573801AA5}" type="sibTrans" cxnId="{A25B88B9-0ED9-4B89-90D0-33140F0F7997}">
      <dgm:prSet/>
      <dgm:spPr/>
      <dgm:t>
        <a:bodyPr/>
        <a:lstStyle/>
        <a:p>
          <a:endParaRPr lang="ru-RU"/>
        </a:p>
      </dgm:t>
    </dgm:pt>
    <dgm:pt modelId="{9476C8D6-8EFF-4D41-B3B1-3500638D7C0C}">
      <dgm:prSet phldrT="[Текст]"/>
      <dgm:spPr/>
      <dgm:t>
        <a:bodyPr/>
        <a:lstStyle/>
        <a:p>
          <a:r>
            <a:rPr lang="ru-RU" dirty="0" err="1" smtClean="0"/>
            <a:t>задинка</a:t>
          </a:r>
          <a:endParaRPr lang="ru-RU" dirty="0"/>
        </a:p>
      </dgm:t>
    </dgm:pt>
    <dgm:pt modelId="{B9006F6F-E6AA-4054-A82E-5DCF9F039515}" type="parTrans" cxnId="{223EFE72-BADB-4E2E-9DE2-B8F8E344CBCA}">
      <dgm:prSet/>
      <dgm:spPr/>
      <dgm:t>
        <a:bodyPr/>
        <a:lstStyle/>
        <a:p>
          <a:endParaRPr lang="ru-RU"/>
        </a:p>
      </dgm:t>
    </dgm:pt>
    <dgm:pt modelId="{21E79F4F-BE77-4CEB-B5E7-937BB44525C2}" type="sibTrans" cxnId="{223EFE72-BADB-4E2E-9DE2-B8F8E344CBCA}">
      <dgm:prSet/>
      <dgm:spPr/>
      <dgm:t>
        <a:bodyPr/>
        <a:lstStyle/>
        <a:p>
          <a:endParaRPr lang="ru-RU"/>
        </a:p>
      </dgm:t>
    </dgm:pt>
    <dgm:pt modelId="{70B634D3-038E-46E2-A1F8-31806B8F1DBF}">
      <dgm:prSet phldrT="[Текст]"/>
      <dgm:spPr/>
      <dgm:t>
        <a:bodyPr/>
        <a:lstStyle/>
        <a:p>
          <a:r>
            <a:rPr lang="ru-RU" dirty="0" smtClean="0"/>
            <a:t>берец</a:t>
          </a:r>
        </a:p>
      </dgm:t>
    </dgm:pt>
    <dgm:pt modelId="{CF336A04-BE76-4E28-9102-6A73723092E9}" type="parTrans" cxnId="{059DE7C3-66A8-4907-B7D4-2066AFBE63A9}">
      <dgm:prSet/>
      <dgm:spPr/>
      <dgm:t>
        <a:bodyPr/>
        <a:lstStyle/>
        <a:p>
          <a:endParaRPr lang="ru-RU"/>
        </a:p>
      </dgm:t>
    </dgm:pt>
    <dgm:pt modelId="{3D29FA0C-BC74-472F-8204-16D185616890}" type="sibTrans" cxnId="{059DE7C3-66A8-4907-B7D4-2066AFBE63A9}">
      <dgm:prSet/>
      <dgm:spPr/>
      <dgm:t>
        <a:bodyPr/>
        <a:lstStyle/>
        <a:p>
          <a:endParaRPr lang="ru-RU"/>
        </a:p>
      </dgm:t>
    </dgm:pt>
    <dgm:pt modelId="{9E9CA9A7-0EC9-4685-A43F-DE578972C934}">
      <dgm:prSet phldrT="[Текст]"/>
      <dgm:spPr/>
      <dgm:t>
        <a:bodyPr/>
        <a:lstStyle/>
        <a:p>
          <a:r>
            <a:rPr lang="ru-RU" dirty="0" smtClean="0"/>
            <a:t>задний наружный ремень</a:t>
          </a:r>
        </a:p>
      </dgm:t>
    </dgm:pt>
    <dgm:pt modelId="{E282796B-CED1-48C9-84C8-07A69E96A18E}" type="parTrans" cxnId="{D6E61320-3BE3-4E70-9DD6-6A81909ABEB6}">
      <dgm:prSet/>
      <dgm:spPr/>
      <dgm:t>
        <a:bodyPr/>
        <a:lstStyle/>
        <a:p>
          <a:endParaRPr lang="ru-RU"/>
        </a:p>
      </dgm:t>
    </dgm:pt>
    <dgm:pt modelId="{B8B162BE-D2D2-4F55-B311-E1BA50AE612C}" type="sibTrans" cxnId="{D6E61320-3BE3-4E70-9DD6-6A81909ABEB6}">
      <dgm:prSet/>
      <dgm:spPr/>
      <dgm:t>
        <a:bodyPr/>
        <a:lstStyle/>
        <a:p>
          <a:endParaRPr lang="ru-RU"/>
        </a:p>
      </dgm:t>
    </dgm:pt>
    <dgm:pt modelId="{63E29E94-2594-4888-BF1F-452EC7F09B76}">
      <dgm:prSet phldrT="[Текст]"/>
      <dgm:spPr/>
      <dgm:t>
        <a:bodyPr/>
        <a:lstStyle/>
        <a:p>
          <a:r>
            <a:rPr lang="ru-RU" dirty="0" smtClean="0"/>
            <a:t>голенище</a:t>
          </a:r>
        </a:p>
      </dgm:t>
    </dgm:pt>
    <dgm:pt modelId="{8E6D7D2A-E05A-4C49-BDB8-71FD888B0AA9}" type="parTrans" cxnId="{17CE55F5-E1E2-4D49-B72D-D65DADD99538}">
      <dgm:prSet/>
      <dgm:spPr/>
      <dgm:t>
        <a:bodyPr/>
        <a:lstStyle/>
        <a:p>
          <a:endParaRPr lang="ru-RU"/>
        </a:p>
      </dgm:t>
    </dgm:pt>
    <dgm:pt modelId="{11D71EB5-ADE3-40D0-A85F-56420B895619}" type="sibTrans" cxnId="{17CE55F5-E1E2-4D49-B72D-D65DADD99538}">
      <dgm:prSet/>
      <dgm:spPr/>
      <dgm:t>
        <a:bodyPr/>
        <a:lstStyle/>
        <a:p>
          <a:endParaRPr lang="ru-RU"/>
        </a:p>
      </dgm:t>
    </dgm:pt>
    <dgm:pt modelId="{8E3F2AEA-71CF-4CF1-87D4-5CB73942CF88}">
      <dgm:prSet phldrT="[Текст]"/>
      <dgm:spPr/>
      <dgm:t>
        <a:bodyPr/>
        <a:lstStyle/>
        <a:p>
          <a:r>
            <a:rPr lang="ru-RU" dirty="0" smtClean="0"/>
            <a:t>язычок</a:t>
          </a:r>
        </a:p>
      </dgm:t>
    </dgm:pt>
    <dgm:pt modelId="{6E5DB222-2D0C-4535-984A-55ACCB3BE713}" type="parTrans" cxnId="{A54BB385-EC0B-4B34-8A24-C5F5DB4AE3C7}">
      <dgm:prSet/>
      <dgm:spPr/>
      <dgm:t>
        <a:bodyPr/>
        <a:lstStyle/>
        <a:p>
          <a:endParaRPr lang="ru-RU"/>
        </a:p>
      </dgm:t>
    </dgm:pt>
    <dgm:pt modelId="{7CCD1D23-DCF0-4E3F-B35E-4724ECA0B475}" type="sibTrans" cxnId="{A54BB385-EC0B-4B34-8A24-C5F5DB4AE3C7}">
      <dgm:prSet/>
      <dgm:spPr/>
      <dgm:t>
        <a:bodyPr/>
        <a:lstStyle/>
        <a:p>
          <a:endParaRPr lang="ru-RU"/>
        </a:p>
      </dgm:t>
    </dgm:pt>
    <dgm:pt modelId="{A099126A-E0B2-4AD7-9570-F35DE8B72005}">
      <dgm:prSet phldrT="[Текст]"/>
      <dgm:spPr/>
      <dgm:t>
        <a:bodyPr/>
        <a:lstStyle/>
        <a:p>
          <a:r>
            <a:rPr lang="ru-RU" dirty="0" err="1" smtClean="0"/>
            <a:t>надблочник</a:t>
          </a:r>
          <a:endParaRPr lang="ru-RU" dirty="0" smtClean="0"/>
        </a:p>
      </dgm:t>
    </dgm:pt>
    <dgm:pt modelId="{447B19D6-D9AD-49B9-9E4D-8E66622A7512}" type="parTrans" cxnId="{EA74F344-22FD-460A-863E-35AFF105F941}">
      <dgm:prSet/>
      <dgm:spPr/>
      <dgm:t>
        <a:bodyPr/>
        <a:lstStyle/>
        <a:p>
          <a:endParaRPr lang="ru-RU"/>
        </a:p>
      </dgm:t>
    </dgm:pt>
    <dgm:pt modelId="{4DECBD42-BA67-4A61-B1BA-AA43B5DCE8A9}" type="sibTrans" cxnId="{EA74F344-22FD-460A-863E-35AFF105F941}">
      <dgm:prSet/>
      <dgm:spPr/>
      <dgm:t>
        <a:bodyPr/>
        <a:lstStyle/>
        <a:p>
          <a:endParaRPr lang="ru-RU"/>
        </a:p>
      </dgm:t>
    </dgm:pt>
    <dgm:pt modelId="{FDEA2737-1204-48A0-B421-E268F6F7B0CA}">
      <dgm:prSet phldrT="[Текст]"/>
      <dgm:spPr/>
      <dgm:t>
        <a:bodyPr/>
        <a:lstStyle/>
        <a:p>
          <a:r>
            <a:rPr lang="ru-RU" dirty="0" smtClean="0"/>
            <a:t>клапан</a:t>
          </a:r>
        </a:p>
      </dgm:t>
    </dgm:pt>
    <dgm:pt modelId="{14F9A020-51CA-4CD0-BA17-80BA68204E9D}" type="parTrans" cxnId="{6F115FA3-E327-4644-A2BA-48ABEB070CB9}">
      <dgm:prSet/>
      <dgm:spPr/>
      <dgm:t>
        <a:bodyPr/>
        <a:lstStyle/>
        <a:p>
          <a:endParaRPr lang="ru-RU"/>
        </a:p>
      </dgm:t>
    </dgm:pt>
    <dgm:pt modelId="{2A8C33A1-BD66-4426-B925-EBE03467239E}" type="sibTrans" cxnId="{6F115FA3-E327-4644-A2BA-48ABEB070CB9}">
      <dgm:prSet/>
      <dgm:spPr/>
      <dgm:t>
        <a:bodyPr/>
        <a:lstStyle/>
        <a:p>
          <a:endParaRPr lang="ru-RU"/>
        </a:p>
      </dgm:t>
    </dgm:pt>
    <dgm:pt modelId="{FD214782-7384-4897-A1E0-DB5C11A4A521}" type="pres">
      <dgm:prSet presAssocID="{F204C55B-756B-406E-8B82-76E0DF40F74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863758-430F-4259-A958-39BA62F88504}" type="pres">
      <dgm:prSet presAssocID="{F892597C-B5F7-40BD-974A-71CC09404E4F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1B9412-5103-49B5-92AA-05EC2904DAEF}" type="pres">
      <dgm:prSet presAssocID="{745B7464-7270-426F-B90D-DE619021BA66}" presName="sibTrans" presStyleCnt="0"/>
      <dgm:spPr/>
    </dgm:pt>
    <dgm:pt modelId="{19E6C5FD-37F2-4850-8F0B-BB10BEB329B6}" type="pres">
      <dgm:prSet presAssocID="{1AA961BC-75FE-4367-BC7C-7383C95CC9CA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38433-A02F-4623-86A8-FF06A9C85FC5}" type="pres">
      <dgm:prSet presAssocID="{BD4D92B9-B04C-4BE2-A78F-04AC9FCD2424}" presName="sibTrans" presStyleCnt="0"/>
      <dgm:spPr/>
    </dgm:pt>
    <dgm:pt modelId="{BF1EBDA0-5882-41A5-BECC-9863AA5222BE}" type="pres">
      <dgm:prSet presAssocID="{40A07416-8952-42C1-B985-65FE6788E02C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6343E-AC12-437A-AE48-074DF5AFA810}" type="pres">
      <dgm:prSet presAssocID="{F12AB0DE-E637-4162-B786-6AC573801AA5}" presName="sibTrans" presStyleCnt="0"/>
      <dgm:spPr/>
    </dgm:pt>
    <dgm:pt modelId="{B4EC8BAB-0AB8-4D90-B638-A381BA974BC9}" type="pres">
      <dgm:prSet presAssocID="{9476C8D6-8EFF-4D41-B3B1-3500638D7C0C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D4E8EF-F129-41C9-BDA4-B4543F3CA11F}" type="pres">
      <dgm:prSet presAssocID="{21E79F4F-BE77-4CEB-B5E7-937BB44525C2}" presName="sibTrans" presStyleCnt="0"/>
      <dgm:spPr/>
    </dgm:pt>
    <dgm:pt modelId="{3BE0CE44-A215-4387-B0EA-7FD2D05300EF}" type="pres">
      <dgm:prSet presAssocID="{70B634D3-038E-46E2-A1F8-31806B8F1DBF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C06FD8-E670-42B3-B1A6-4AC548521A2A}" type="pres">
      <dgm:prSet presAssocID="{3D29FA0C-BC74-472F-8204-16D185616890}" presName="sibTrans" presStyleCnt="0"/>
      <dgm:spPr/>
    </dgm:pt>
    <dgm:pt modelId="{BCB9965F-B9A2-4197-8F10-4E2375D5CF27}" type="pres">
      <dgm:prSet presAssocID="{9E9CA9A7-0EC9-4685-A43F-DE578972C934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D03499-3F2E-4A15-B9BA-279DF6D6520D}" type="pres">
      <dgm:prSet presAssocID="{B8B162BE-D2D2-4F55-B311-E1BA50AE612C}" presName="sibTrans" presStyleCnt="0"/>
      <dgm:spPr/>
    </dgm:pt>
    <dgm:pt modelId="{1EE58885-1A07-46F9-8BAA-1A668AC807EF}" type="pres">
      <dgm:prSet presAssocID="{63E29E94-2594-4888-BF1F-452EC7F09B76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702594-913C-4F0D-BEBD-FC5B1919874C}" type="pres">
      <dgm:prSet presAssocID="{11D71EB5-ADE3-40D0-A85F-56420B895619}" presName="sibTrans" presStyleCnt="0"/>
      <dgm:spPr/>
    </dgm:pt>
    <dgm:pt modelId="{6CB2A960-51D8-4D07-8B3D-6FC3B166052F}" type="pres">
      <dgm:prSet presAssocID="{8E3F2AEA-71CF-4CF1-87D4-5CB73942CF88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D5EEE5-BB92-43B1-8474-05A716C4B2B0}" type="pres">
      <dgm:prSet presAssocID="{7CCD1D23-DCF0-4E3F-B35E-4724ECA0B475}" presName="sibTrans" presStyleCnt="0"/>
      <dgm:spPr/>
    </dgm:pt>
    <dgm:pt modelId="{9A167024-B423-4CC3-B3B6-209D4199887D}" type="pres">
      <dgm:prSet presAssocID="{A099126A-E0B2-4AD7-9570-F35DE8B72005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5D508D-E492-42D4-B2C8-72699B32349F}" type="pres">
      <dgm:prSet presAssocID="{4DECBD42-BA67-4A61-B1BA-AA43B5DCE8A9}" presName="sibTrans" presStyleCnt="0"/>
      <dgm:spPr/>
    </dgm:pt>
    <dgm:pt modelId="{8547FE65-B8CF-455A-87FF-7AF76D49F03F}" type="pres">
      <dgm:prSet presAssocID="{FDEA2737-1204-48A0-B421-E268F6F7B0CA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468986-50E7-4FBB-9B36-1E40B1A61BD5}" type="presOf" srcId="{FDEA2737-1204-48A0-B421-E268F6F7B0CA}" destId="{8547FE65-B8CF-455A-87FF-7AF76D49F03F}" srcOrd="0" destOrd="0" presId="urn:microsoft.com/office/officeart/2005/8/layout/default"/>
    <dgm:cxn modelId="{17CE55F5-E1E2-4D49-B72D-D65DADD99538}" srcId="{F204C55B-756B-406E-8B82-76E0DF40F745}" destId="{63E29E94-2594-4888-BF1F-452EC7F09B76}" srcOrd="6" destOrd="0" parTransId="{8E6D7D2A-E05A-4C49-BDB8-71FD888B0AA9}" sibTransId="{11D71EB5-ADE3-40D0-A85F-56420B895619}"/>
    <dgm:cxn modelId="{3D982021-3EB2-4E36-B876-5DDCD18ECA74}" type="presOf" srcId="{63E29E94-2594-4888-BF1F-452EC7F09B76}" destId="{1EE58885-1A07-46F9-8BAA-1A668AC807EF}" srcOrd="0" destOrd="0" presId="urn:microsoft.com/office/officeart/2005/8/layout/default"/>
    <dgm:cxn modelId="{EA74F344-22FD-460A-863E-35AFF105F941}" srcId="{F204C55B-756B-406E-8B82-76E0DF40F745}" destId="{A099126A-E0B2-4AD7-9570-F35DE8B72005}" srcOrd="8" destOrd="0" parTransId="{447B19D6-D9AD-49B9-9E4D-8E66622A7512}" sibTransId="{4DECBD42-BA67-4A61-B1BA-AA43B5DCE8A9}"/>
    <dgm:cxn modelId="{A54BB385-EC0B-4B34-8A24-C5F5DB4AE3C7}" srcId="{F204C55B-756B-406E-8B82-76E0DF40F745}" destId="{8E3F2AEA-71CF-4CF1-87D4-5CB73942CF88}" srcOrd="7" destOrd="0" parTransId="{6E5DB222-2D0C-4535-984A-55ACCB3BE713}" sibTransId="{7CCD1D23-DCF0-4E3F-B35E-4724ECA0B475}"/>
    <dgm:cxn modelId="{223EFE72-BADB-4E2E-9DE2-B8F8E344CBCA}" srcId="{F204C55B-756B-406E-8B82-76E0DF40F745}" destId="{9476C8D6-8EFF-4D41-B3B1-3500638D7C0C}" srcOrd="3" destOrd="0" parTransId="{B9006F6F-E6AA-4054-A82E-5DCF9F039515}" sibTransId="{21E79F4F-BE77-4CEB-B5E7-937BB44525C2}"/>
    <dgm:cxn modelId="{C1AB76D6-35D6-4FB3-A4C7-4FC46F2E4A80}" srcId="{F204C55B-756B-406E-8B82-76E0DF40F745}" destId="{1AA961BC-75FE-4367-BC7C-7383C95CC9CA}" srcOrd="1" destOrd="0" parTransId="{1E7F2342-A654-4ADE-8D12-890F4DB3AE4A}" sibTransId="{BD4D92B9-B04C-4BE2-A78F-04AC9FCD2424}"/>
    <dgm:cxn modelId="{6AD78EA5-931F-417B-98D0-9C74200600B5}" srcId="{F204C55B-756B-406E-8B82-76E0DF40F745}" destId="{F892597C-B5F7-40BD-974A-71CC09404E4F}" srcOrd="0" destOrd="0" parTransId="{BD501585-0B19-4A59-A75C-4B4C6DB2317D}" sibTransId="{745B7464-7270-426F-B90D-DE619021BA66}"/>
    <dgm:cxn modelId="{BC82C407-25DC-40EE-B390-8E7D5F26390D}" type="presOf" srcId="{1AA961BC-75FE-4367-BC7C-7383C95CC9CA}" destId="{19E6C5FD-37F2-4850-8F0B-BB10BEB329B6}" srcOrd="0" destOrd="0" presId="urn:microsoft.com/office/officeart/2005/8/layout/default"/>
    <dgm:cxn modelId="{CACCD930-8026-4696-957C-FDC8B9157C1F}" type="presOf" srcId="{F204C55B-756B-406E-8B82-76E0DF40F745}" destId="{FD214782-7384-4897-A1E0-DB5C11A4A521}" srcOrd="0" destOrd="0" presId="urn:microsoft.com/office/officeart/2005/8/layout/default"/>
    <dgm:cxn modelId="{E7725EB4-6FE6-499B-A9B7-25D7254217B2}" type="presOf" srcId="{40A07416-8952-42C1-B985-65FE6788E02C}" destId="{BF1EBDA0-5882-41A5-BECC-9863AA5222BE}" srcOrd="0" destOrd="0" presId="urn:microsoft.com/office/officeart/2005/8/layout/default"/>
    <dgm:cxn modelId="{D86748B9-4247-42FF-A5C0-DC7E9185EDF4}" type="presOf" srcId="{9476C8D6-8EFF-4D41-B3B1-3500638D7C0C}" destId="{B4EC8BAB-0AB8-4D90-B638-A381BA974BC9}" srcOrd="0" destOrd="0" presId="urn:microsoft.com/office/officeart/2005/8/layout/default"/>
    <dgm:cxn modelId="{DACCCA6E-DBCA-4C29-92E3-0B388C111136}" type="presOf" srcId="{8E3F2AEA-71CF-4CF1-87D4-5CB73942CF88}" destId="{6CB2A960-51D8-4D07-8B3D-6FC3B166052F}" srcOrd="0" destOrd="0" presId="urn:microsoft.com/office/officeart/2005/8/layout/default"/>
    <dgm:cxn modelId="{EB38FE37-BBFD-412C-89B3-FB36BC0E4428}" type="presOf" srcId="{70B634D3-038E-46E2-A1F8-31806B8F1DBF}" destId="{3BE0CE44-A215-4387-B0EA-7FD2D05300EF}" srcOrd="0" destOrd="0" presId="urn:microsoft.com/office/officeart/2005/8/layout/default"/>
    <dgm:cxn modelId="{0B1C5204-E326-4586-ACE6-3149DDFDAB1A}" type="presOf" srcId="{F892597C-B5F7-40BD-974A-71CC09404E4F}" destId="{AD863758-430F-4259-A958-39BA62F88504}" srcOrd="0" destOrd="0" presId="urn:microsoft.com/office/officeart/2005/8/layout/default"/>
    <dgm:cxn modelId="{C7784DC1-D8E1-499F-8E8A-22245B86CE97}" type="presOf" srcId="{9E9CA9A7-0EC9-4685-A43F-DE578972C934}" destId="{BCB9965F-B9A2-4197-8F10-4E2375D5CF27}" srcOrd="0" destOrd="0" presId="urn:microsoft.com/office/officeart/2005/8/layout/default"/>
    <dgm:cxn modelId="{3594295A-CF82-43BD-8117-7D169F6419F9}" type="presOf" srcId="{A099126A-E0B2-4AD7-9570-F35DE8B72005}" destId="{9A167024-B423-4CC3-B3B6-209D4199887D}" srcOrd="0" destOrd="0" presId="urn:microsoft.com/office/officeart/2005/8/layout/default"/>
    <dgm:cxn modelId="{A25B88B9-0ED9-4B89-90D0-33140F0F7997}" srcId="{F204C55B-756B-406E-8B82-76E0DF40F745}" destId="{40A07416-8952-42C1-B985-65FE6788E02C}" srcOrd="2" destOrd="0" parTransId="{2684C7ED-B3B8-49BB-B432-D3DE5F3AF1F3}" sibTransId="{F12AB0DE-E637-4162-B786-6AC573801AA5}"/>
    <dgm:cxn modelId="{D6E61320-3BE3-4E70-9DD6-6A81909ABEB6}" srcId="{F204C55B-756B-406E-8B82-76E0DF40F745}" destId="{9E9CA9A7-0EC9-4685-A43F-DE578972C934}" srcOrd="5" destOrd="0" parTransId="{E282796B-CED1-48C9-84C8-07A69E96A18E}" sibTransId="{B8B162BE-D2D2-4F55-B311-E1BA50AE612C}"/>
    <dgm:cxn modelId="{6F115FA3-E327-4644-A2BA-48ABEB070CB9}" srcId="{F204C55B-756B-406E-8B82-76E0DF40F745}" destId="{FDEA2737-1204-48A0-B421-E268F6F7B0CA}" srcOrd="9" destOrd="0" parTransId="{14F9A020-51CA-4CD0-BA17-80BA68204E9D}" sibTransId="{2A8C33A1-BD66-4426-B925-EBE03467239E}"/>
    <dgm:cxn modelId="{059DE7C3-66A8-4907-B7D4-2066AFBE63A9}" srcId="{F204C55B-756B-406E-8B82-76E0DF40F745}" destId="{70B634D3-038E-46E2-A1F8-31806B8F1DBF}" srcOrd="4" destOrd="0" parTransId="{CF336A04-BE76-4E28-9102-6A73723092E9}" sibTransId="{3D29FA0C-BC74-472F-8204-16D185616890}"/>
    <dgm:cxn modelId="{9EB5C01D-7126-4A4C-AE00-487E14B8E26E}" type="presParOf" srcId="{FD214782-7384-4897-A1E0-DB5C11A4A521}" destId="{AD863758-430F-4259-A958-39BA62F88504}" srcOrd="0" destOrd="0" presId="urn:microsoft.com/office/officeart/2005/8/layout/default"/>
    <dgm:cxn modelId="{01CE68E1-6B51-44A1-B10C-110EDFBA3F20}" type="presParOf" srcId="{FD214782-7384-4897-A1E0-DB5C11A4A521}" destId="{EA1B9412-5103-49B5-92AA-05EC2904DAEF}" srcOrd="1" destOrd="0" presId="urn:microsoft.com/office/officeart/2005/8/layout/default"/>
    <dgm:cxn modelId="{33001F57-372F-4373-9C30-D8D2E3020430}" type="presParOf" srcId="{FD214782-7384-4897-A1E0-DB5C11A4A521}" destId="{19E6C5FD-37F2-4850-8F0B-BB10BEB329B6}" srcOrd="2" destOrd="0" presId="urn:microsoft.com/office/officeart/2005/8/layout/default"/>
    <dgm:cxn modelId="{29FE61D0-81C9-40F1-8A9A-5CA02A163A45}" type="presParOf" srcId="{FD214782-7384-4897-A1E0-DB5C11A4A521}" destId="{97D38433-A02F-4623-86A8-FF06A9C85FC5}" srcOrd="3" destOrd="0" presId="urn:microsoft.com/office/officeart/2005/8/layout/default"/>
    <dgm:cxn modelId="{32AC5434-3F57-4DBA-B894-B8F3AC17C865}" type="presParOf" srcId="{FD214782-7384-4897-A1E0-DB5C11A4A521}" destId="{BF1EBDA0-5882-41A5-BECC-9863AA5222BE}" srcOrd="4" destOrd="0" presId="urn:microsoft.com/office/officeart/2005/8/layout/default"/>
    <dgm:cxn modelId="{F1ED5209-0D99-4E1E-A559-288B1EAAD6ED}" type="presParOf" srcId="{FD214782-7384-4897-A1E0-DB5C11A4A521}" destId="{2E66343E-AC12-437A-AE48-074DF5AFA810}" srcOrd="5" destOrd="0" presId="urn:microsoft.com/office/officeart/2005/8/layout/default"/>
    <dgm:cxn modelId="{253B5850-CDFF-434B-808D-C52666C0C1D1}" type="presParOf" srcId="{FD214782-7384-4897-A1E0-DB5C11A4A521}" destId="{B4EC8BAB-0AB8-4D90-B638-A381BA974BC9}" srcOrd="6" destOrd="0" presId="urn:microsoft.com/office/officeart/2005/8/layout/default"/>
    <dgm:cxn modelId="{DBE87FEE-624E-40A3-A889-43B2BF145BF3}" type="presParOf" srcId="{FD214782-7384-4897-A1E0-DB5C11A4A521}" destId="{6BD4E8EF-F129-41C9-BDA4-B4543F3CA11F}" srcOrd="7" destOrd="0" presId="urn:microsoft.com/office/officeart/2005/8/layout/default"/>
    <dgm:cxn modelId="{512987B3-2D8F-4781-8051-E7A5D78230FE}" type="presParOf" srcId="{FD214782-7384-4897-A1E0-DB5C11A4A521}" destId="{3BE0CE44-A215-4387-B0EA-7FD2D05300EF}" srcOrd="8" destOrd="0" presId="urn:microsoft.com/office/officeart/2005/8/layout/default"/>
    <dgm:cxn modelId="{A5F00E8C-2600-47DF-A67B-3067D66EE62B}" type="presParOf" srcId="{FD214782-7384-4897-A1E0-DB5C11A4A521}" destId="{D7C06FD8-E670-42B3-B1A6-4AC548521A2A}" srcOrd="9" destOrd="0" presId="urn:microsoft.com/office/officeart/2005/8/layout/default"/>
    <dgm:cxn modelId="{29D42B25-6E1A-4EF3-B4C7-3ACE8CD0D1A9}" type="presParOf" srcId="{FD214782-7384-4897-A1E0-DB5C11A4A521}" destId="{BCB9965F-B9A2-4197-8F10-4E2375D5CF27}" srcOrd="10" destOrd="0" presId="urn:microsoft.com/office/officeart/2005/8/layout/default"/>
    <dgm:cxn modelId="{CA499D0D-C8F3-4FEB-8BD0-7F3355E79C8C}" type="presParOf" srcId="{FD214782-7384-4897-A1E0-DB5C11A4A521}" destId="{6BD03499-3F2E-4A15-B9BA-279DF6D6520D}" srcOrd="11" destOrd="0" presId="urn:microsoft.com/office/officeart/2005/8/layout/default"/>
    <dgm:cxn modelId="{0066929C-D725-49F0-BFA2-E26068BCD2D6}" type="presParOf" srcId="{FD214782-7384-4897-A1E0-DB5C11A4A521}" destId="{1EE58885-1A07-46F9-8BAA-1A668AC807EF}" srcOrd="12" destOrd="0" presId="urn:microsoft.com/office/officeart/2005/8/layout/default"/>
    <dgm:cxn modelId="{6A92023D-3319-4553-A7EC-DB18FFFD3684}" type="presParOf" srcId="{FD214782-7384-4897-A1E0-DB5C11A4A521}" destId="{81702594-913C-4F0D-BEBD-FC5B1919874C}" srcOrd="13" destOrd="0" presId="urn:microsoft.com/office/officeart/2005/8/layout/default"/>
    <dgm:cxn modelId="{39DA812C-1F1F-4B97-A3EE-4C337ED6C509}" type="presParOf" srcId="{FD214782-7384-4897-A1E0-DB5C11A4A521}" destId="{6CB2A960-51D8-4D07-8B3D-6FC3B166052F}" srcOrd="14" destOrd="0" presId="urn:microsoft.com/office/officeart/2005/8/layout/default"/>
    <dgm:cxn modelId="{620A0015-8B69-40F4-9A4D-7DCE13032101}" type="presParOf" srcId="{FD214782-7384-4897-A1E0-DB5C11A4A521}" destId="{66D5EEE5-BB92-43B1-8474-05A716C4B2B0}" srcOrd="15" destOrd="0" presId="urn:microsoft.com/office/officeart/2005/8/layout/default"/>
    <dgm:cxn modelId="{9A3B1980-C595-4834-BD6C-428487EF1ED9}" type="presParOf" srcId="{FD214782-7384-4897-A1E0-DB5C11A4A521}" destId="{9A167024-B423-4CC3-B3B6-209D4199887D}" srcOrd="16" destOrd="0" presId="urn:microsoft.com/office/officeart/2005/8/layout/default"/>
    <dgm:cxn modelId="{DC643D73-4EDE-4537-BE21-DE98EF887EAC}" type="presParOf" srcId="{FD214782-7384-4897-A1E0-DB5C11A4A521}" destId="{F35D508D-E492-42D4-B2C8-72699B32349F}" srcOrd="17" destOrd="0" presId="urn:microsoft.com/office/officeart/2005/8/layout/default"/>
    <dgm:cxn modelId="{B5A92472-B9D9-46D2-8B2E-5D9C9A1B8F7C}" type="presParOf" srcId="{FD214782-7384-4897-A1E0-DB5C11A4A521}" destId="{8547FE65-B8CF-455A-87FF-7AF76D49F03F}" srcOrd="18" destOrd="0" presId="urn:microsoft.com/office/officeart/2005/8/layout/default"/>
  </dgm:cxnLst>
  <dgm:bg>
    <a:solidFill>
      <a:schemeClr val="accent2">
        <a:lumMod val="75000"/>
      </a:schemeClr>
    </a:solidFill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5D0801-6EB0-4EB3-A50A-0E0E03C68032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B040E8D3-1DD8-4FDC-AB68-27BF6144C26D}">
      <dgm:prSet phldrT="[Текст]"/>
      <dgm:spPr/>
      <dgm:t>
        <a:bodyPr/>
        <a:lstStyle/>
        <a:p>
          <a:r>
            <a:rPr lang="ru-RU" dirty="0" smtClean="0"/>
            <a:t>внутренние</a:t>
          </a:r>
          <a:endParaRPr lang="ru-RU" dirty="0"/>
        </a:p>
      </dgm:t>
    </dgm:pt>
    <dgm:pt modelId="{A3D58871-A521-4C38-BA00-DFBE16EEB581}" type="parTrans" cxnId="{0F8CF684-D4E7-4B58-B150-1A58AB078C6E}">
      <dgm:prSet/>
      <dgm:spPr/>
      <dgm:t>
        <a:bodyPr/>
        <a:lstStyle/>
        <a:p>
          <a:endParaRPr lang="ru-RU"/>
        </a:p>
      </dgm:t>
    </dgm:pt>
    <dgm:pt modelId="{744CB29D-1708-4C92-B37D-DF997E55834E}" type="sibTrans" cxnId="{0F8CF684-D4E7-4B58-B150-1A58AB078C6E}">
      <dgm:prSet/>
      <dgm:spPr/>
      <dgm:t>
        <a:bodyPr/>
        <a:lstStyle/>
        <a:p>
          <a:endParaRPr lang="ru-RU"/>
        </a:p>
      </dgm:t>
    </dgm:pt>
    <dgm:pt modelId="{E37141F7-10FB-4B4D-9A0D-EC63602A77A2}">
      <dgm:prSet phldrT="[Текст]"/>
      <dgm:spPr/>
      <dgm:t>
        <a:bodyPr/>
        <a:lstStyle/>
        <a:p>
          <a:r>
            <a:rPr lang="ru-RU" dirty="0" smtClean="0"/>
            <a:t>промежуточные</a:t>
          </a:r>
          <a:endParaRPr lang="ru-RU" dirty="0"/>
        </a:p>
      </dgm:t>
    </dgm:pt>
    <dgm:pt modelId="{085F3A51-B999-4DE7-9F93-BEC72741078F}" type="parTrans" cxnId="{7C6D6AA6-F4D8-4225-9BDD-53722A5B2036}">
      <dgm:prSet/>
      <dgm:spPr/>
      <dgm:t>
        <a:bodyPr/>
        <a:lstStyle/>
        <a:p>
          <a:endParaRPr lang="ru-RU"/>
        </a:p>
      </dgm:t>
    </dgm:pt>
    <dgm:pt modelId="{B8D11407-9552-4DA2-A778-7EAD20488EF5}" type="sibTrans" cxnId="{7C6D6AA6-F4D8-4225-9BDD-53722A5B2036}">
      <dgm:prSet/>
      <dgm:spPr/>
      <dgm:t>
        <a:bodyPr/>
        <a:lstStyle/>
        <a:p>
          <a:endParaRPr lang="ru-RU"/>
        </a:p>
      </dgm:t>
    </dgm:pt>
    <dgm:pt modelId="{559FBED6-9EB7-41B2-A9B5-A59B7ED6E98A}">
      <dgm:prSet phldrT="[Текст]"/>
      <dgm:spPr/>
      <dgm:t>
        <a:bodyPr/>
        <a:lstStyle/>
        <a:p>
          <a:r>
            <a:rPr lang="ru-RU" dirty="0" smtClean="0"/>
            <a:t>наружные</a:t>
          </a:r>
          <a:endParaRPr lang="ru-RU" dirty="0"/>
        </a:p>
      </dgm:t>
    </dgm:pt>
    <dgm:pt modelId="{E9B92CE5-020D-4844-AB2D-7BFEDD20A437}" type="parTrans" cxnId="{28ABBD04-A3EA-4E30-8EA7-42CBBC25B98C}">
      <dgm:prSet/>
      <dgm:spPr/>
      <dgm:t>
        <a:bodyPr/>
        <a:lstStyle/>
        <a:p>
          <a:endParaRPr lang="ru-RU"/>
        </a:p>
      </dgm:t>
    </dgm:pt>
    <dgm:pt modelId="{1BE77861-A383-46FC-A458-0CC5A0E564DF}" type="sibTrans" cxnId="{28ABBD04-A3EA-4E30-8EA7-42CBBC25B98C}">
      <dgm:prSet/>
      <dgm:spPr/>
      <dgm:t>
        <a:bodyPr/>
        <a:lstStyle/>
        <a:p>
          <a:endParaRPr lang="ru-RU"/>
        </a:p>
      </dgm:t>
    </dgm:pt>
    <dgm:pt modelId="{17226670-0C87-4C30-BDBA-8FFEA50A802C}" type="pres">
      <dgm:prSet presAssocID="{165D0801-6EB0-4EB3-A50A-0E0E03C68032}" presName="compositeShape" presStyleCnt="0">
        <dgm:presLayoutVars>
          <dgm:chMax val="7"/>
          <dgm:dir/>
          <dgm:resizeHandles val="exact"/>
        </dgm:presLayoutVars>
      </dgm:prSet>
      <dgm:spPr/>
    </dgm:pt>
    <dgm:pt modelId="{0A617AC4-FD62-486D-BDE5-91EF1D07B4C9}" type="pres">
      <dgm:prSet presAssocID="{165D0801-6EB0-4EB3-A50A-0E0E03C68032}" presName="wedge1" presStyleLbl="node1" presStyleIdx="0" presStyleCnt="3"/>
      <dgm:spPr/>
      <dgm:t>
        <a:bodyPr/>
        <a:lstStyle/>
        <a:p>
          <a:endParaRPr lang="ru-RU"/>
        </a:p>
      </dgm:t>
    </dgm:pt>
    <dgm:pt modelId="{28D3A2B2-9AEB-49C5-8209-232B69BE08C5}" type="pres">
      <dgm:prSet presAssocID="{165D0801-6EB0-4EB3-A50A-0E0E03C68032}" presName="dummy1a" presStyleCnt="0"/>
      <dgm:spPr/>
    </dgm:pt>
    <dgm:pt modelId="{8C8A8FF1-78C4-4C9D-BCE1-DF2B52BA663D}" type="pres">
      <dgm:prSet presAssocID="{165D0801-6EB0-4EB3-A50A-0E0E03C68032}" presName="dummy1b" presStyleCnt="0"/>
      <dgm:spPr/>
    </dgm:pt>
    <dgm:pt modelId="{CC0085A5-11B1-4B50-84DC-63192D3E6DED}" type="pres">
      <dgm:prSet presAssocID="{165D0801-6EB0-4EB3-A50A-0E0E03C68032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345CE5-061E-4E6D-B278-E716DD335E14}" type="pres">
      <dgm:prSet presAssocID="{165D0801-6EB0-4EB3-A50A-0E0E03C68032}" presName="wedge2" presStyleLbl="node1" presStyleIdx="1" presStyleCnt="3"/>
      <dgm:spPr/>
      <dgm:t>
        <a:bodyPr/>
        <a:lstStyle/>
        <a:p>
          <a:endParaRPr lang="ru-RU"/>
        </a:p>
      </dgm:t>
    </dgm:pt>
    <dgm:pt modelId="{6C9DC458-2661-461A-8B5E-2713B510D2BD}" type="pres">
      <dgm:prSet presAssocID="{165D0801-6EB0-4EB3-A50A-0E0E03C68032}" presName="dummy2a" presStyleCnt="0"/>
      <dgm:spPr/>
    </dgm:pt>
    <dgm:pt modelId="{4C9C3496-C912-472D-9B87-56B3CF75EB94}" type="pres">
      <dgm:prSet presAssocID="{165D0801-6EB0-4EB3-A50A-0E0E03C68032}" presName="dummy2b" presStyleCnt="0"/>
      <dgm:spPr/>
    </dgm:pt>
    <dgm:pt modelId="{BF1A53B2-82B7-463D-92D1-170DDC207D34}" type="pres">
      <dgm:prSet presAssocID="{165D0801-6EB0-4EB3-A50A-0E0E03C68032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51422-AD7D-4D9E-B2D4-7985CF8CD520}" type="pres">
      <dgm:prSet presAssocID="{165D0801-6EB0-4EB3-A50A-0E0E03C68032}" presName="wedge3" presStyleLbl="node1" presStyleIdx="2" presStyleCnt="3"/>
      <dgm:spPr/>
      <dgm:t>
        <a:bodyPr/>
        <a:lstStyle/>
        <a:p>
          <a:endParaRPr lang="ru-RU"/>
        </a:p>
      </dgm:t>
    </dgm:pt>
    <dgm:pt modelId="{9FE33EA4-71B3-42DD-9FA7-9F84F0F26344}" type="pres">
      <dgm:prSet presAssocID="{165D0801-6EB0-4EB3-A50A-0E0E03C68032}" presName="dummy3a" presStyleCnt="0"/>
      <dgm:spPr/>
    </dgm:pt>
    <dgm:pt modelId="{42A9F665-87BA-4D0F-BD22-5F9F7BB173D1}" type="pres">
      <dgm:prSet presAssocID="{165D0801-6EB0-4EB3-A50A-0E0E03C68032}" presName="dummy3b" presStyleCnt="0"/>
      <dgm:spPr/>
    </dgm:pt>
    <dgm:pt modelId="{51BD9349-51C4-498F-94C3-B9B587D490B7}" type="pres">
      <dgm:prSet presAssocID="{165D0801-6EB0-4EB3-A50A-0E0E03C68032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7A9A26-4A9F-44BB-BA91-971588DF56F3}" type="pres">
      <dgm:prSet presAssocID="{744CB29D-1708-4C92-B37D-DF997E55834E}" presName="arrowWedge1" presStyleLbl="fgSibTrans2D1" presStyleIdx="0" presStyleCnt="3"/>
      <dgm:spPr/>
    </dgm:pt>
    <dgm:pt modelId="{77653BFB-82D8-4E66-B36E-FE7F398AA4E8}" type="pres">
      <dgm:prSet presAssocID="{B8D11407-9552-4DA2-A778-7EAD20488EF5}" presName="arrowWedge2" presStyleLbl="fgSibTrans2D1" presStyleIdx="1" presStyleCnt="3"/>
      <dgm:spPr/>
    </dgm:pt>
    <dgm:pt modelId="{130FBEA7-46FE-4C6A-9E3B-327E9E603FFF}" type="pres">
      <dgm:prSet presAssocID="{1BE77861-A383-46FC-A458-0CC5A0E564DF}" presName="arrowWedge3" presStyleLbl="fgSibTrans2D1" presStyleIdx="2" presStyleCnt="3"/>
      <dgm:spPr/>
    </dgm:pt>
  </dgm:ptLst>
  <dgm:cxnLst>
    <dgm:cxn modelId="{2B2828F2-8383-46D4-BCC1-360D350494E6}" type="presOf" srcId="{E37141F7-10FB-4B4D-9A0D-EC63602A77A2}" destId="{BF1A53B2-82B7-463D-92D1-170DDC207D34}" srcOrd="1" destOrd="0" presId="urn:microsoft.com/office/officeart/2005/8/layout/cycle8"/>
    <dgm:cxn modelId="{D77F0DAF-3D9D-4690-930F-9861DE030567}" type="presOf" srcId="{B040E8D3-1DD8-4FDC-AB68-27BF6144C26D}" destId="{CC0085A5-11B1-4B50-84DC-63192D3E6DED}" srcOrd="1" destOrd="0" presId="urn:microsoft.com/office/officeart/2005/8/layout/cycle8"/>
    <dgm:cxn modelId="{7C6D6AA6-F4D8-4225-9BDD-53722A5B2036}" srcId="{165D0801-6EB0-4EB3-A50A-0E0E03C68032}" destId="{E37141F7-10FB-4B4D-9A0D-EC63602A77A2}" srcOrd="1" destOrd="0" parTransId="{085F3A51-B999-4DE7-9F93-BEC72741078F}" sibTransId="{B8D11407-9552-4DA2-A778-7EAD20488EF5}"/>
    <dgm:cxn modelId="{BAB168E5-7121-4A18-BA33-FD0ED3BD860C}" type="presOf" srcId="{559FBED6-9EB7-41B2-A9B5-A59B7ED6E98A}" destId="{6FF51422-AD7D-4D9E-B2D4-7985CF8CD520}" srcOrd="0" destOrd="0" presId="urn:microsoft.com/office/officeart/2005/8/layout/cycle8"/>
    <dgm:cxn modelId="{33E3612E-2249-4D7C-9511-E953C4D910A8}" type="presOf" srcId="{E37141F7-10FB-4B4D-9A0D-EC63602A77A2}" destId="{01345CE5-061E-4E6D-B278-E716DD335E14}" srcOrd="0" destOrd="0" presId="urn:microsoft.com/office/officeart/2005/8/layout/cycle8"/>
    <dgm:cxn modelId="{77A58D56-C9A2-4A72-9BB2-33F1584C6C67}" type="presOf" srcId="{165D0801-6EB0-4EB3-A50A-0E0E03C68032}" destId="{17226670-0C87-4C30-BDBA-8FFEA50A802C}" srcOrd="0" destOrd="0" presId="urn:microsoft.com/office/officeart/2005/8/layout/cycle8"/>
    <dgm:cxn modelId="{7D2CC586-6A8B-41F7-B3D0-CC1D58C34C64}" type="presOf" srcId="{559FBED6-9EB7-41B2-A9B5-A59B7ED6E98A}" destId="{51BD9349-51C4-498F-94C3-B9B587D490B7}" srcOrd="1" destOrd="0" presId="urn:microsoft.com/office/officeart/2005/8/layout/cycle8"/>
    <dgm:cxn modelId="{0F8CF684-D4E7-4B58-B150-1A58AB078C6E}" srcId="{165D0801-6EB0-4EB3-A50A-0E0E03C68032}" destId="{B040E8D3-1DD8-4FDC-AB68-27BF6144C26D}" srcOrd="0" destOrd="0" parTransId="{A3D58871-A521-4C38-BA00-DFBE16EEB581}" sibTransId="{744CB29D-1708-4C92-B37D-DF997E55834E}"/>
    <dgm:cxn modelId="{45D23C55-AD1A-4EE6-8107-D4E7AD23DF8D}" type="presOf" srcId="{B040E8D3-1DD8-4FDC-AB68-27BF6144C26D}" destId="{0A617AC4-FD62-486D-BDE5-91EF1D07B4C9}" srcOrd="0" destOrd="0" presId="urn:microsoft.com/office/officeart/2005/8/layout/cycle8"/>
    <dgm:cxn modelId="{28ABBD04-A3EA-4E30-8EA7-42CBBC25B98C}" srcId="{165D0801-6EB0-4EB3-A50A-0E0E03C68032}" destId="{559FBED6-9EB7-41B2-A9B5-A59B7ED6E98A}" srcOrd="2" destOrd="0" parTransId="{E9B92CE5-020D-4844-AB2D-7BFEDD20A437}" sibTransId="{1BE77861-A383-46FC-A458-0CC5A0E564DF}"/>
    <dgm:cxn modelId="{47A2AE43-80EF-4503-9AE7-9225CE089375}" type="presParOf" srcId="{17226670-0C87-4C30-BDBA-8FFEA50A802C}" destId="{0A617AC4-FD62-486D-BDE5-91EF1D07B4C9}" srcOrd="0" destOrd="0" presId="urn:microsoft.com/office/officeart/2005/8/layout/cycle8"/>
    <dgm:cxn modelId="{016C920A-5938-4998-BF1C-67A06361E8E7}" type="presParOf" srcId="{17226670-0C87-4C30-BDBA-8FFEA50A802C}" destId="{28D3A2B2-9AEB-49C5-8209-232B69BE08C5}" srcOrd="1" destOrd="0" presId="urn:microsoft.com/office/officeart/2005/8/layout/cycle8"/>
    <dgm:cxn modelId="{6FFF2E7D-5204-47A2-8CA0-A2AB6426A7F3}" type="presParOf" srcId="{17226670-0C87-4C30-BDBA-8FFEA50A802C}" destId="{8C8A8FF1-78C4-4C9D-BCE1-DF2B52BA663D}" srcOrd="2" destOrd="0" presId="urn:microsoft.com/office/officeart/2005/8/layout/cycle8"/>
    <dgm:cxn modelId="{C02C6384-6E42-4D07-ACDC-AC3326033E15}" type="presParOf" srcId="{17226670-0C87-4C30-BDBA-8FFEA50A802C}" destId="{CC0085A5-11B1-4B50-84DC-63192D3E6DED}" srcOrd="3" destOrd="0" presId="urn:microsoft.com/office/officeart/2005/8/layout/cycle8"/>
    <dgm:cxn modelId="{2D7DBCCE-0C54-4EB8-BAF3-398A08E54B43}" type="presParOf" srcId="{17226670-0C87-4C30-BDBA-8FFEA50A802C}" destId="{01345CE5-061E-4E6D-B278-E716DD335E14}" srcOrd="4" destOrd="0" presId="urn:microsoft.com/office/officeart/2005/8/layout/cycle8"/>
    <dgm:cxn modelId="{B5C0E114-04D2-49B8-A9C5-78BCFC879278}" type="presParOf" srcId="{17226670-0C87-4C30-BDBA-8FFEA50A802C}" destId="{6C9DC458-2661-461A-8B5E-2713B510D2BD}" srcOrd="5" destOrd="0" presId="urn:microsoft.com/office/officeart/2005/8/layout/cycle8"/>
    <dgm:cxn modelId="{1BB32371-7706-4B41-91B1-F018ED8F407A}" type="presParOf" srcId="{17226670-0C87-4C30-BDBA-8FFEA50A802C}" destId="{4C9C3496-C912-472D-9B87-56B3CF75EB94}" srcOrd="6" destOrd="0" presId="urn:microsoft.com/office/officeart/2005/8/layout/cycle8"/>
    <dgm:cxn modelId="{093D62AC-3B51-43CA-A3F4-09E82A3C6FC8}" type="presParOf" srcId="{17226670-0C87-4C30-BDBA-8FFEA50A802C}" destId="{BF1A53B2-82B7-463D-92D1-170DDC207D34}" srcOrd="7" destOrd="0" presId="urn:microsoft.com/office/officeart/2005/8/layout/cycle8"/>
    <dgm:cxn modelId="{0CCB5DEE-3EB7-4EDB-B598-1FF55F18EB9E}" type="presParOf" srcId="{17226670-0C87-4C30-BDBA-8FFEA50A802C}" destId="{6FF51422-AD7D-4D9E-B2D4-7985CF8CD520}" srcOrd="8" destOrd="0" presId="urn:microsoft.com/office/officeart/2005/8/layout/cycle8"/>
    <dgm:cxn modelId="{33BA2E90-C8D6-4455-B8AB-86A149CEF758}" type="presParOf" srcId="{17226670-0C87-4C30-BDBA-8FFEA50A802C}" destId="{9FE33EA4-71B3-42DD-9FA7-9F84F0F26344}" srcOrd="9" destOrd="0" presId="urn:microsoft.com/office/officeart/2005/8/layout/cycle8"/>
    <dgm:cxn modelId="{3D97F687-DA00-43DA-A9CA-560FC87AC80E}" type="presParOf" srcId="{17226670-0C87-4C30-BDBA-8FFEA50A802C}" destId="{42A9F665-87BA-4D0F-BD22-5F9F7BB173D1}" srcOrd="10" destOrd="0" presId="urn:microsoft.com/office/officeart/2005/8/layout/cycle8"/>
    <dgm:cxn modelId="{01E75781-107F-4DD2-9A8D-1FF410E2C6FF}" type="presParOf" srcId="{17226670-0C87-4C30-BDBA-8FFEA50A802C}" destId="{51BD9349-51C4-498F-94C3-B9B587D490B7}" srcOrd="11" destOrd="0" presId="urn:microsoft.com/office/officeart/2005/8/layout/cycle8"/>
    <dgm:cxn modelId="{4B414F8C-28C4-4598-B2C2-5574D91000C3}" type="presParOf" srcId="{17226670-0C87-4C30-BDBA-8FFEA50A802C}" destId="{267A9A26-4A9F-44BB-BA91-971588DF56F3}" srcOrd="12" destOrd="0" presId="urn:microsoft.com/office/officeart/2005/8/layout/cycle8"/>
    <dgm:cxn modelId="{17589768-2F20-413A-A145-957EB73B6249}" type="presParOf" srcId="{17226670-0C87-4C30-BDBA-8FFEA50A802C}" destId="{77653BFB-82D8-4E66-B36E-FE7F398AA4E8}" srcOrd="13" destOrd="0" presId="urn:microsoft.com/office/officeart/2005/8/layout/cycle8"/>
    <dgm:cxn modelId="{B32A0976-9CD5-40F2-A938-AE3A3384B63D}" type="presParOf" srcId="{17226670-0C87-4C30-BDBA-8FFEA50A802C}" destId="{130FBEA7-46FE-4C6A-9E3B-327E9E603FFF}" srcOrd="14" destOrd="0" presId="urn:microsoft.com/office/officeart/2005/8/layout/cycle8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1255B0-34B5-4420-BC94-2A4405F9025E}">
      <dsp:nvSpPr>
        <dsp:cNvPr id="0" name=""/>
        <dsp:cNvSpPr/>
      </dsp:nvSpPr>
      <dsp:spPr>
        <a:xfrm>
          <a:off x="1666525" y="0"/>
          <a:ext cx="4525963" cy="4525963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91B101-D0A1-42F8-A009-985D86B59D9B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rgbClr val="FF0000"/>
              </a:solidFill>
            </a:rPr>
            <a:t>Наружные</a:t>
          </a:r>
          <a:endParaRPr lang="ru-RU" sz="2700" kern="1200" dirty="0">
            <a:solidFill>
              <a:srgbClr val="FF0000"/>
            </a:solidFill>
          </a:endParaRPr>
        </a:p>
      </dsp:txBody>
      <dsp:txXfrm>
        <a:off x="3775352" y="455027"/>
        <a:ext cx="2941875" cy="1071380"/>
      </dsp:txXfrm>
    </dsp:sp>
    <dsp:sp modelId="{138D5D93-E977-4F7D-AC22-207962E2B55D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Внутренние</a:t>
          </a:r>
          <a:endParaRPr lang="ru-RU" sz="2700" kern="1200" dirty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3775352" y="1660330"/>
        <a:ext cx="2941875" cy="1071380"/>
      </dsp:txXfrm>
    </dsp:sp>
    <dsp:sp modelId="{23D5DFC1-C443-4310-8613-898578DA7F5F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rgbClr val="00B050"/>
              </a:solidFill>
            </a:rPr>
            <a:t>Промежуточные</a:t>
          </a:r>
          <a:endParaRPr lang="ru-RU" sz="2700" kern="1200" dirty="0">
            <a:solidFill>
              <a:srgbClr val="00B050"/>
            </a:solidFill>
          </a:endParaRPr>
        </a:p>
      </dsp:txBody>
      <dsp:txXfrm>
        <a:off x="3775352" y="2865632"/>
        <a:ext cx="2941875" cy="10713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863758-430F-4259-A958-39BA62F88504}">
      <dsp:nvSpPr>
        <dsp:cNvPr id="0" name=""/>
        <dsp:cNvSpPr/>
      </dsp:nvSpPr>
      <dsp:spPr>
        <a:xfrm>
          <a:off x="2531" y="526231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носок</a:t>
          </a:r>
          <a:endParaRPr lang="ru-RU" sz="2400" kern="1200" dirty="0"/>
        </a:p>
      </dsp:txBody>
      <dsp:txXfrm>
        <a:off x="2531" y="526231"/>
        <a:ext cx="2008348" cy="1205008"/>
      </dsp:txXfrm>
    </dsp:sp>
    <dsp:sp modelId="{19E6C5FD-37F2-4850-8F0B-BB10BEB329B6}">
      <dsp:nvSpPr>
        <dsp:cNvPr id="0" name=""/>
        <dsp:cNvSpPr/>
      </dsp:nvSpPr>
      <dsp:spPr>
        <a:xfrm>
          <a:off x="2211714" y="526231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союзка</a:t>
          </a:r>
          <a:endParaRPr lang="ru-RU" sz="2400" kern="1200" dirty="0"/>
        </a:p>
      </dsp:txBody>
      <dsp:txXfrm>
        <a:off x="2211714" y="526231"/>
        <a:ext cx="2008348" cy="1205008"/>
      </dsp:txXfrm>
    </dsp:sp>
    <dsp:sp modelId="{BF1EBDA0-5882-41A5-BECC-9863AA5222BE}">
      <dsp:nvSpPr>
        <dsp:cNvPr id="0" name=""/>
        <dsp:cNvSpPr/>
      </dsp:nvSpPr>
      <dsp:spPr>
        <a:xfrm>
          <a:off x="4420897" y="526231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перед</a:t>
          </a:r>
          <a:endParaRPr lang="ru-RU" sz="2400" kern="1200" dirty="0"/>
        </a:p>
      </dsp:txBody>
      <dsp:txXfrm>
        <a:off x="4420897" y="526231"/>
        <a:ext cx="2008348" cy="1205008"/>
      </dsp:txXfrm>
    </dsp:sp>
    <dsp:sp modelId="{B4EC8BAB-0AB8-4D90-B638-A381BA974BC9}">
      <dsp:nvSpPr>
        <dsp:cNvPr id="0" name=""/>
        <dsp:cNvSpPr/>
      </dsp:nvSpPr>
      <dsp:spPr>
        <a:xfrm>
          <a:off x="6630080" y="526231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задинка</a:t>
          </a:r>
          <a:endParaRPr lang="ru-RU" sz="2400" kern="1200" dirty="0"/>
        </a:p>
      </dsp:txBody>
      <dsp:txXfrm>
        <a:off x="6630080" y="526231"/>
        <a:ext cx="2008348" cy="1205008"/>
      </dsp:txXfrm>
    </dsp:sp>
    <dsp:sp modelId="{3BE0CE44-A215-4387-B0EA-7FD2D05300EF}">
      <dsp:nvSpPr>
        <dsp:cNvPr id="0" name=""/>
        <dsp:cNvSpPr/>
      </dsp:nvSpPr>
      <dsp:spPr>
        <a:xfrm>
          <a:off x="2531" y="1932075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берец</a:t>
          </a:r>
        </a:p>
      </dsp:txBody>
      <dsp:txXfrm>
        <a:off x="2531" y="1932075"/>
        <a:ext cx="2008348" cy="1205008"/>
      </dsp:txXfrm>
    </dsp:sp>
    <dsp:sp modelId="{BCB9965F-B9A2-4197-8F10-4E2375D5CF27}">
      <dsp:nvSpPr>
        <dsp:cNvPr id="0" name=""/>
        <dsp:cNvSpPr/>
      </dsp:nvSpPr>
      <dsp:spPr>
        <a:xfrm>
          <a:off x="2211714" y="1932075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задний наружный ремень</a:t>
          </a:r>
        </a:p>
      </dsp:txBody>
      <dsp:txXfrm>
        <a:off x="2211714" y="1932075"/>
        <a:ext cx="2008348" cy="1205008"/>
      </dsp:txXfrm>
    </dsp:sp>
    <dsp:sp modelId="{1EE58885-1A07-46F9-8BAA-1A668AC807EF}">
      <dsp:nvSpPr>
        <dsp:cNvPr id="0" name=""/>
        <dsp:cNvSpPr/>
      </dsp:nvSpPr>
      <dsp:spPr>
        <a:xfrm>
          <a:off x="4420897" y="1932075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голенище</a:t>
          </a:r>
        </a:p>
      </dsp:txBody>
      <dsp:txXfrm>
        <a:off x="4420897" y="1932075"/>
        <a:ext cx="2008348" cy="1205008"/>
      </dsp:txXfrm>
    </dsp:sp>
    <dsp:sp modelId="{6CB2A960-51D8-4D07-8B3D-6FC3B166052F}">
      <dsp:nvSpPr>
        <dsp:cNvPr id="0" name=""/>
        <dsp:cNvSpPr/>
      </dsp:nvSpPr>
      <dsp:spPr>
        <a:xfrm>
          <a:off x="6630080" y="1932075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язычок</a:t>
          </a:r>
        </a:p>
      </dsp:txBody>
      <dsp:txXfrm>
        <a:off x="6630080" y="1932075"/>
        <a:ext cx="2008348" cy="1205008"/>
      </dsp:txXfrm>
    </dsp:sp>
    <dsp:sp modelId="{9A167024-B423-4CC3-B3B6-209D4199887D}">
      <dsp:nvSpPr>
        <dsp:cNvPr id="0" name=""/>
        <dsp:cNvSpPr/>
      </dsp:nvSpPr>
      <dsp:spPr>
        <a:xfrm>
          <a:off x="2211714" y="3337919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надблочник</a:t>
          </a:r>
          <a:endParaRPr lang="ru-RU" sz="2400" kern="1200" dirty="0" smtClean="0"/>
        </a:p>
      </dsp:txBody>
      <dsp:txXfrm>
        <a:off x="2211714" y="3337919"/>
        <a:ext cx="2008348" cy="1205008"/>
      </dsp:txXfrm>
    </dsp:sp>
    <dsp:sp modelId="{8547FE65-B8CF-455A-87FF-7AF76D49F03F}">
      <dsp:nvSpPr>
        <dsp:cNvPr id="0" name=""/>
        <dsp:cNvSpPr/>
      </dsp:nvSpPr>
      <dsp:spPr>
        <a:xfrm>
          <a:off x="4420897" y="3337919"/>
          <a:ext cx="2008348" cy="1205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клапан</a:t>
          </a:r>
        </a:p>
      </dsp:txBody>
      <dsp:txXfrm>
        <a:off x="4420897" y="3337919"/>
        <a:ext cx="2008348" cy="120500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617AC4-FD62-486D-BDE5-91EF1D07B4C9}">
      <dsp:nvSpPr>
        <dsp:cNvPr id="0" name=""/>
        <dsp:cNvSpPr/>
      </dsp:nvSpPr>
      <dsp:spPr>
        <a:xfrm>
          <a:off x="2292194" y="294187"/>
          <a:ext cx="3801808" cy="3801808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внутренние</a:t>
          </a:r>
          <a:endParaRPr lang="ru-RU" sz="2000" kern="1200" dirty="0"/>
        </a:p>
      </dsp:txBody>
      <dsp:txXfrm>
        <a:off x="4295838" y="1099809"/>
        <a:ext cx="1357788" cy="1131490"/>
      </dsp:txXfrm>
    </dsp:sp>
    <dsp:sp modelId="{01345CE5-061E-4E6D-B278-E716DD335E14}">
      <dsp:nvSpPr>
        <dsp:cNvPr id="0" name=""/>
        <dsp:cNvSpPr/>
      </dsp:nvSpPr>
      <dsp:spPr>
        <a:xfrm>
          <a:off x="2213895" y="429966"/>
          <a:ext cx="3801808" cy="3801808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промежуточные</a:t>
          </a:r>
          <a:endParaRPr lang="ru-RU" sz="2000" kern="1200" dirty="0"/>
        </a:p>
      </dsp:txBody>
      <dsp:txXfrm>
        <a:off x="3119088" y="2896616"/>
        <a:ext cx="2036683" cy="995711"/>
      </dsp:txXfrm>
    </dsp:sp>
    <dsp:sp modelId="{6FF51422-AD7D-4D9E-B2D4-7985CF8CD520}">
      <dsp:nvSpPr>
        <dsp:cNvPr id="0" name=""/>
        <dsp:cNvSpPr/>
      </dsp:nvSpPr>
      <dsp:spPr>
        <a:xfrm>
          <a:off x="2135596" y="294187"/>
          <a:ext cx="3801808" cy="3801808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наружные</a:t>
          </a:r>
          <a:endParaRPr lang="ru-RU" sz="2000" kern="1200" dirty="0"/>
        </a:p>
      </dsp:txBody>
      <dsp:txXfrm>
        <a:off x="2575972" y="1099809"/>
        <a:ext cx="1357788" cy="1131490"/>
      </dsp:txXfrm>
    </dsp:sp>
    <dsp:sp modelId="{267A9A26-4A9F-44BB-BA91-971588DF56F3}">
      <dsp:nvSpPr>
        <dsp:cNvPr id="0" name=""/>
        <dsp:cNvSpPr/>
      </dsp:nvSpPr>
      <dsp:spPr>
        <a:xfrm>
          <a:off x="2057158" y="58837"/>
          <a:ext cx="4272509" cy="427250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53BFB-82D8-4E66-B36E-FE7F398AA4E8}">
      <dsp:nvSpPr>
        <dsp:cNvPr id="0" name=""/>
        <dsp:cNvSpPr/>
      </dsp:nvSpPr>
      <dsp:spPr>
        <a:xfrm>
          <a:off x="1978545" y="194376"/>
          <a:ext cx="4272509" cy="427250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0FBEA7-46FE-4C6A-9E3B-327E9E603FFF}">
      <dsp:nvSpPr>
        <dsp:cNvPr id="0" name=""/>
        <dsp:cNvSpPr/>
      </dsp:nvSpPr>
      <dsp:spPr>
        <a:xfrm>
          <a:off x="1899932" y="58837"/>
          <a:ext cx="4272509" cy="427250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D2512A-462A-4DA1-A314-230973AF2DAC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5B564C-94F6-490D-BC6C-3162705D00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mtClean="0"/>
              <a:t>Сборка</a:t>
            </a:r>
            <a:r>
              <a:rPr lang="ru-RU" smtClean="0"/>
              <a:t> </a:t>
            </a:r>
            <a:r>
              <a:rPr lang="ru-RU" dirty="0" smtClean="0"/>
              <a:t>обуви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Основы технологии производства изделий из кожи.</a:t>
            </a:r>
            <a:endParaRPr lang="ru-RU" dirty="0"/>
          </a:p>
        </p:txBody>
      </p:sp>
    </p:spTree>
  </p:cSld>
  <p:clrMapOvr>
    <a:masterClrMapping/>
  </p:clrMapOvr>
  <p:transition advTm="4945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64896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Промежуточные детали верха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90625" y="1554162"/>
            <a:ext cx="6762750" cy="42672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Tm="11467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Промежуточные детали верха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Межподкладка-комплект деталей, повышающих формоустойчивость деталей.</a:t>
            </a:r>
          </a:p>
          <a:p>
            <a:r>
              <a:rPr lang="ru-RU" dirty="0" smtClean="0"/>
              <a:t>Боковинка - деталь в пучково-геленочной части для повышения формоустойчивости.</a:t>
            </a:r>
          </a:p>
          <a:p>
            <a:r>
              <a:rPr lang="ru-RU" dirty="0" err="1" smtClean="0"/>
              <a:t>Межподблочник</a:t>
            </a:r>
            <a:r>
              <a:rPr lang="ru-RU" dirty="0" smtClean="0"/>
              <a:t>- для повышения прочности крепления </a:t>
            </a:r>
            <a:r>
              <a:rPr lang="ru-RU" dirty="0" err="1" smtClean="0"/>
              <a:t>блочков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Задник- деталь, обеспечивающая формоустойчивость пяточной части.</a:t>
            </a:r>
          </a:p>
          <a:p>
            <a:r>
              <a:rPr lang="ru-RU" dirty="0" smtClean="0"/>
              <a:t>Подносок- деталь, обеспечивающая формоустойчивость носочной части.</a:t>
            </a:r>
          </a:p>
          <a:p>
            <a:endParaRPr lang="ru-RU" dirty="0"/>
          </a:p>
        </p:txBody>
      </p:sp>
    </p:spTree>
  </p:cSld>
  <p:clrMapOvr>
    <a:masterClrMapping/>
  </p:clrMapOvr>
  <p:transition advTm="11388"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Детали низа обуви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8471"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Наружные детали низа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3466728" cy="442535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Подошва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Каблук</a:t>
            </a:r>
            <a:endParaRPr lang="ru-RU" dirty="0"/>
          </a:p>
        </p:txBody>
      </p:sp>
      <p:pic>
        <p:nvPicPr>
          <p:cNvPr id="6146" name="Picture 2" descr="http://t3.gstatic.com/images?q=tbn:ANd9GcQq7R8RF-hOHXT_t990gCY8uidyYfg-ACfhferVHqZ1hPTWmP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484784"/>
            <a:ext cx="2808312" cy="2808312"/>
          </a:xfrm>
          <a:prstGeom prst="rect">
            <a:avLst/>
          </a:prstGeom>
          <a:noFill/>
        </p:spPr>
      </p:pic>
      <p:pic>
        <p:nvPicPr>
          <p:cNvPr id="6148" name="Picture 4" descr="http://t1.gstatic.com/images?q=tbn:ANd9GcRyUn2jWYJIlMtrATyr0NDnvFdg86dvUNkFlxXJUSF0raokX5ipW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581128"/>
            <a:ext cx="2724150" cy="1676400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2411760" y="2132856"/>
            <a:ext cx="259228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051720" y="5661248"/>
            <a:ext cx="367240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2901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Наружные детали низа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3682752" cy="456937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Подметки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Набойки</a:t>
            </a:r>
          </a:p>
          <a:p>
            <a:r>
              <a:rPr lang="ru-RU" dirty="0" smtClean="0"/>
              <a:t>Рант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6628" name="Picture 4" descr="http://t0.gstatic.com/images?q=tbn:ANd9GcQdnJgbC3WE0kILdIN4kbsn6brScf1Me3Wg1AZQ-0ZSPErZU-f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2371725" cy="1933576"/>
          </a:xfrm>
          <a:prstGeom prst="rect">
            <a:avLst/>
          </a:prstGeom>
          <a:noFill/>
        </p:spPr>
      </p:pic>
      <p:pic>
        <p:nvPicPr>
          <p:cNvPr id="26630" name="Picture 6" descr="http://ua.all.biz/img/ua/catalog/975137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573016"/>
            <a:ext cx="3405169" cy="1917010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>
            <a:off x="2555776" y="1916832"/>
            <a:ext cx="280831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411760" y="2924944"/>
            <a:ext cx="266429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32" name="Picture 8" descr="http://biznes-info.com.ua/images/nabojki_podmetki/70085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9136" y="2492896"/>
            <a:ext cx="1728192" cy="1512168"/>
          </a:xfrm>
          <a:prstGeom prst="rect">
            <a:avLst/>
          </a:prstGeom>
          <a:noFill/>
        </p:spPr>
      </p:pic>
      <p:pic>
        <p:nvPicPr>
          <p:cNvPr id="13" name="Picture 2" descr="http://t1.gstatic.com/images?q=tbn:ANd9GcQusnjAVGRnWWlV95-txx0FvwoKwL4i0327N4wyHo40qbFaQbv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5" y="5054768"/>
            <a:ext cx="2232248" cy="1485460"/>
          </a:xfrm>
          <a:prstGeom prst="rect">
            <a:avLst/>
          </a:prstGeom>
          <a:noFill/>
        </p:spPr>
      </p:pic>
      <p:cxnSp>
        <p:nvCxnSpPr>
          <p:cNvPr id="15" name="Прямая со стрелкой 14"/>
          <p:cNvCxnSpPr/>
          <p:nvPr/>
        </p:nvCxnSpPr>
        <p:spPr>
          <a:xfrm>
            <a:off x="1691680" y="3717032"/>
            <a:ext cx="324036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9376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Внутренние детали низа обуви</a:t>
            </a:r>
            <a:endParaRPr lang="ru-RU" dirty="0"/>
          </a:p>
        </p:txBody>
      </p:sp>
      <p:pic>
        <p:nvPicPr>
          <p:cNvPr id="27658" name="Picture 10" descr="http://t1.gstatic.com/images?q=tbn:ANd9GcRh4iyHb33BJeDpVVcKSFFt2lZMGg043WCRGjYm8Zt__-uE0rER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87437" y="2868612"/>
            <a:ext cx="2781300" cy="1638300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quarter" idx="2"/>
          </p:nvPr>
        </p:nvSpPr>
        <p:spPr>
          <a:xfrm>
            <a:off x="539552" y="1628800"/>
            <a:ext cx="4038600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Основная стелька</a:t>
            </a:r>
          </a:p>
          <a:p>
            <a:r>
              <a:rPr lang="ru-RU" dirty="0" smtClean="0"/>
              <a:t>Полустелька</a:t>
            </a:r>
          </a:p>
          <a:p>
            <a:r>
              <a:rPr lang="ru-RU" dirty="0" smtClean="0"/>
              <a:t>Стелька с полустелькой</a:t>
            </a:r>
          </a:p>
          <a:p>
            <a:endParaRPr lang="ru-RU" dirty="0"/>
          </a:p>
        </p:txBody>
      </p:sp>
      <p:pic>
        <p:nvPicPr>
          <p:cNvPr id="27656" name="Picture 8" descr="http://shop.midisa.ru/images/docs/stelk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556792"/>
            <a:ext cx="2381250" cy="1647825"/>
          </a:xfrm>
          <a:prstGeom prst="rect">
            <a:avLst/>
          </a:prstGeom>
          <a:noFill/>
        </p:spPr>
      </p:pic>
      <p:cxnSp>
        <p:nvCxnSpPr>
          <p:cNvPr id="17" name="Прямая со стрелкой 16"/>
          <p:cNvCxnSpPr/>
          <p:nvPr/>
        </p:nvCxnSpPr>
        <p:spPr>
          <a:xfrm>
            <a:off x="3635896" y="1916832"/>
            <a:ext cx="230425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915816" y="2420888"/>
            <a:ext cx="417646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987824" y="3356992"/>
            <a:ext cx="518457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8346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Промежуточные детали низа обуви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31840" y="1772817"/>
            <a:ext cx="3178696" cy="367240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Кранец</a:t>
            </a:r>
          </a:p>
          <a:p>
            <a:r>
              <a:rPr lang="ru-RU" dirty="0" smtClean="0"/>
              <a:t>Платформа</a:t>
            </a:r>
          </a:p>
          <a:p>
            <a:r>
              <a:rPr lang="ru-RU" dirty="0" smtClean="0"/>
              <a:t>Жесткий подпяточник</a:t>
            </a:r>
          </a:p>
          <a:p>
            <a:r>
              <a:rPr lang="ru-RU" dirty="0" err="1" smtClean="0"/>
              <a:t>Геленок</a:t>
            </a:r>
            <a:endParaRPr lang="ru-RU" dirty="0" smtClean="0"/>
          </a:p>
          <a:p>
            <a:r>
              <a:rPr lang="ru-RU" dirty="0" smtClean="0"/>
              <a:t>Простилка </a:t>
            </a:r>
          </a:p>
          <a:p>
            <a:r>
              <a:rPr lang="ru-RU" dirty="0" smtClean="0"/>
              <a:t>Обводка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4" name="Picture 2" descr="http://i007.radikal.ru/0909/9b/78a60662ae56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2362572" cy="19556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284984"/>
            <a:ext cx="136815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6" name="Picture 4" descr="http://t1.gstatic.com/images?q=tbn:ANd9GcQHvtqS7ts82gTln6vBT07jRC8CHYmGvlsv3Sa0AcMoe4ZHdsK9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628800"/>
            <a:ext cx="1400175" cy="3267075"/>
          </a:xfrm>
          <a:prstGeom prst="rect">
            <a:avLst/>
          </a:prstGeom>
          <a:noFill/>
        </p:spPr>
      </p:pic>
      <p:pic>
        <p:nvPicPr>
          <p:cNvPr id="28678" name="Picture 6" descr="http://orthonik.com.ua/images/vt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645024"/>
            <a:ext cx="1905000" cy="1447801"/>
          </a:xfrm>
          <a:prstGeom prst="rect">
            <a:avLst/>
          </a:prstGeom>
          <a:noFill/>
        </p:spPr>
      </p:pic>
      <p:pic>
        <p:nvPicPr>
          <p:cNvPr id="28680" name="Picture 8" descr="http://t1.gstatic.com/images?q=tbn:ANd9GcQLYDEvsDLX-T7XB2mKVqNuUvSy9JUO9N6I6aYTHVuYDiFWh0a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5301208"/>
            <a:ext cx="1828800" cy="1371601"/>
          </a:xfrm>
          <a:prstGeom prst="rect">
            <a:avLst/>
          </a:prstGeom>
          <a:noFill/>
        </p:spPr>
      </p:pic>
      <p:pic>
        <p:nvPicPr>
          <p:cNvPr id="28682" name="Picture 10" descr="http://t0.gstatic.com/images?q=tbn:ANd9GcQCBcqFmb6VQrBNe4s1LzMF1RlyYDsndwdu_bo_-Shp7ND-2s6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5085184"/>
            <a:ext cx="1752600" cy="1314451"/>
          </a:xfrm>
          <a:prstGeom prst="rect">
            <a:avLst/>
          </a:prstGeom>
          <a:noFill/>
        </p:spPr>
      </p:pic>
      <p:pic>
        <p:nvPicPr>
          <p:cNvPr id="28684" name="Picture 12" descr="http://t0.gstatic.com/images?q=tbn:ANd9GcT1OtAWrNOA7dK_D7b1_pFHA7EXTfy2MmoB7dc3wJOxJaOjxdw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5495925"/>
            <a:ext cx="3048000" cy="1362075"/>
          </a:xfrm>
          <a:prstGeom prst="rect">
            <a:avLst/>
          </a:prstGeom>
          <a:noFill/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2699792" y="2060848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08104" y="2564904"/>
            <a:ext cx="172819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979712" y="3068960"/>
            <a:ext cx="136815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403648" y="4077072"/>
            <a:ext cx="1872208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148064" y="4653136"/>
            <a:ext cx="223224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283968" y="5301208"/>
            <a:ext cx="7200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5226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Детали обуви состоят из деталей верха и низа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Детали верха составляют заготовку, которая закрывает тыльную часть стопы, голень или ее часть, иногда и бедро.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Детали низа находятся под плантарной (нижней) поверхностью стопы.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9345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385763"/>
            <a:ext cx="7534275" cy="60864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0514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Детали верха обуви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9438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Наружные детали верха.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7867650" cy="4895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2714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595313"/>
            <a:ext cx="7419975" cy="56673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8596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Детали верха обуви наружные.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1600200"/>
          <a:ext cx="864096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15366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Детали верха внутренние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Подкладка-комплект деталей для повышения гигиенических и теплозащитных свойств обуви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Подблочник-деталь</a:t>
            </a:r>
            <a:r>
              <a:rPr lang="ru-RU" dirty="0" smtClean="0"/>
              <a:t> для повышения прочности крепления </a:t>
            </a:r>
            <a:r>
              <a:rPr lang="ru-RU" dirty="0" err="1" smtClean="0"/>
              <a:t>блочков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Штаферка</a:t>
            </a:r>
            <a:r>
              <a:rPr lang="ru-RU" dirty="0" smtClean="0"/>
              <a:t>- полоска , которая укрепляет кант заготовки верха.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Задний внутренний ремень- укрепляет задний шов.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Карман для </a:t>
            </a:r>
            <a:r>
              <a:rPr lang="ru-RU" dirty="0" err="1" smtClean="0"/>
              <a:t>задника-для</a:t>
            </a:r>
            <a:r>
              <a:rPr lang="ru-RU" dirty="0" smtClean="0"/>
              <a:t> размещения задника.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Поднаряд-деталь по форме и размерам соответствующий переду.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Футор-деталь по форме и размерам соответствующий голенище.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18704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Конструкция внутренних деталей.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0087" y="1749425"/>
            <a:ext cx="7743825" cy="3876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advTm="12106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310</TotalTime>
  <Words>219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Сборка обуви</vt:lpstr>
      <vt:lpstr>Детали обуви состоят из деталей верха и низа</vt:lpstr>
      <vt:lpstr>Слайд 3</vt:lpstr>
      <vt:lpstr>Детали верха обуви</vt:lpstr>
      <vt:lpstr>Наружные детали верха.</vt:lpstr>
      <vt:lpstr>Слайд 6</vt:lpstr>
      <vt:lpstr>Детали верха обуви наружные.</vt:lpstr>
      <vt:lpstr>Детали верха внутренние</vt:lpstr>
      <vt:lpstr>Конструкция внутренних деталей.</vt:lpstr>
      <vt:lpstr>Промежуточные детали верха</vt:lpstr>
      <vt:lpstr>Промежуточные детали верха</vt:lpstr>
      <vt:lpstr>Детали низа обуви</vt:lpstr>
      <vt:lpstr>Наружные детали низа</vt:lpstr>
      <vt:lpstr>Наружные детали низа</vt:lpstr>
      <vt:lpstr>Внутренние детали низа обуви</vt:lpstr>
      <vt:lpstr>Промежуточные детали низа обуви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Детали обуви</dc:title>
  <dc:creator>Гульшат</dc:creator>
  <cp:lastModifiedBy>Пользователь Windows</cp:lastModifiedBy>
  <cp:revision>33</cp:revision>
  <dcterms:created xsi:type="dcterms:W3CDTF">2011-11-05T08:55:34Z</dcterms:created>
  <dcterms:modified xsi:type="dcterms:W3CDTF">2022-11-21T21:32:57Z</dcterms:modified>
</cp:coreProperties>
</file>