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2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2702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231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117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768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89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63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28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0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0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7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2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4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15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53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26892-43E0-444C-BA03-D03F7225F48A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E63A3A-6178-4BA9-A6B9-2EC60E69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2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C25C9-0AB0-4297-9FF8-2A213DE3D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4617" y="723897"/>
            <a:ext cx="7766936" cy="1812461"/>
          </a:xfrm>
        </p:spPr>
        <p:txBody>
          <a:bodyPr/>
          <a:lstStyle/>
          <a:p>
            <a:r>
              <a:rPr lang="ru-RU" dirty="0"/>
              <a:t>Занятие по лепке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47C121-13B2-49E8-BDD0-6239C3001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942" y="1987908"/>
            <a:ext cx="7766936" cy="1096899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accent5">
                    <a:lumMod val="75000"/>
                  </a:schemeClr>
                </a:solidFill>
              </a:rPr>
              <a:t>"Осеннее дерево"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7E0D1E-D6FF-4F43-BFA3-BE953B32BB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824" y="3200611"/>
            <a:ext cx="2843579" cy="32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1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16120EA-59B6-4EBA-B980-93285B705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109" y="131445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занятия: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пластилином и его свойствами.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 лепки: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Отщипывание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надавливание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785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B28F8D-E58E-4CA5-BAD2-774B503C90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501" y="448827"/>
            <a:ext cx="3788436" cy="561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9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08AC16-D17A-4418-8B62-1AD28DAC0B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296" y="323850"/>
            <a:ext cx="3747407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2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5229C2-8BB8-4419-88FC-2FB63B8750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175" y="758825"/>
            <a:ext cx="3638550" cy="48514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1C74AB-2F5B-443F-A997-1ABE3E283E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758826"/>
            <a:ext cx="3638550" cy="485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9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066A23-2A05-4734-8245-AC575A9C7E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878" y="356731"/>
            <a:ext cx="4612243" cy="614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51472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29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Занятие по лепке </vt:lpstr>
      <vt:lpstr>Цель занятия: продолжать знакомить детей с пластилином и его свойствами.  Приемы лепки: Отщипывание, надавливание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лепке</dc:title>
  <dc:creator>Анна Китаева</dc:creator>
  <cp:lastModifiedBy>Анна Китаева</cp:lastModifiedBy>
  <cp:revision>2</cp:revision>
  <dcterms:created xsi:type="dcterms:W3CDTF">2022-11-22T20:01:21Z</dcterms:created>
  <dcterms:modified xsi:type="dcterms:W3CDTF">2022-11-22T20:15:46Z</dcterms:modified>
</cp:coreProperties>
</file>