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12752-4B6F-C141-A82B-FA6520B593BD}" type="datetimeFigureOut">
              <a:rPr lang="en-US" smtClean="0"/>
              <a:pPr/>
              <a:t>11/22/2022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363B2-D342-DD46-ABF4-45C30ACA83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0325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63B2-D342-DD46-ABF4-45C30ACA83D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8592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November 22,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November 22,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Викторина  по сказкам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787234" y="892151"/>
            <a:ext cx="6345896" cy="2066951"/>
          </a:xfrm>
        </p:spPr>
        <p:txBody>
          <a:bodyPr/>
          <a:lstStyle/>
          <a:p>
            <a:r>
              <a:rPr lang="ru-RU" b="1" i="1" dirty="0" smtClean="0"/>
              <a:t>Для младших школьников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32670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"/>
            <a:ext cx="7520940" cy="2192337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Жил да был один купец, уважаемый вдовец. Был он сказочно богат, но казне своей не рад. Он в казне не видел прока, если сердце одиноко. Торговался всё ж до ночи ради трёх красавиц дочек. Старшие хотя бойчее, младшая купцу милее. Как то раз купец собрался да и за море подался за каким-то интересом: за прибытком аль привесом. Долго за морем он был, наконец домой приплыл. Дочерям привёз подарки. Старшеньким – каменьев ярких. Младшей, спрятав в узелок, чудный... 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s://ustaliy.ru/wp-content/uploads/2021/12/test-po-skazke-s.t.-aksakova-alenkij-czvetochek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65969" y="2192338"/>
            <a:ext cx="3634286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144000" cy="1693863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Среди цветочков в тени листочков жил-был мальчишка пяти лет с лишком. Весь день свой долгий летал на Пчёлке. Нектар цветочный любил он очень. А под луною порой ночною плясал он с Мошкой да бил в ладошки. Кто сей красавчик? Да...это…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s://i.pinimg.com/originals/60/53/2f/60532f119d0eb62b1714eec5fa118fcb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2894" y="1693863"/>
            <a:ext cx="398033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893253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70C0"/>
                </a:solidFill>
                <a:latin typeface="MS Reference Sans Serif" pitchFamily="34" charset="0"/>
                <a:cs typeface="Aharoni" pitchFamily="2" charset="-79"/>
              </a:rPr>
              <a:t>Жили-были семь ребят – Белых маленьких козлят. </a:t>
            </a:r>
            <a:br>
              <a:rPr lang="ru-RU" sz="1600" b="1" dirty="0" smtClean="0">
                <a:solidFill>
                  <a:srgbClr val="0070C0"/>
                </a:solidFill>
                <a:latin typeface="MS Reference Sans Serif" pitchFamily="34" charset="0"/>
                <a:cs typeface="Aharoni" pitchFamily="2" charset="-79"/>
              </a:rPr>
            </a:br>
            <a:r>
              <a:rPr lang="ru-RU" sz="1600" b="1" dirty="0" smtClean="0">
                <a:solidFill>
                  <a:srgbClr val="0070C0"/>
                </a:solidFill>
                <a:latin typeface="MS Reference Sans Serif" pitchFamily="34" charset="0"/>
                <a:cs typeface="Aharoni" pitchFamily="2" charset="-79"/>
              </a:rPr>
              <a:t>Мама их любила, Молочком поила. Тут зубами щёлк да щёлк, Появился серый волк. Шкуру белую надел, Нежным голосом запел. Как коза запел тот зверь: – Отоприте, детки, дверь. Ваша матушка пришла, Молочка вам принесла. Мы ответим без подсказки, Кто сумел спасти ребят. Это знаем мы из сказки: </a:t>
            </a:r>
            <a:endParaRPr lang="en-US" sz="1400" b="1" dirty="0">
              <a:solidFill>
                <a:srgbClr val="0070C0"/>
              </a:solidFill>
              <a:latin typeface="MS Reference Sans Serif" pitchFamily="34" charset="0"/>
              <a:cs typeface="Aharoni" pitchFamily="2" charset="-79"/>
            </a:endParaRPr>
          </a:p>
        </p:txBody>
      </p:sp>
      <p:pic>
        <p:nvPicPr>
          <p:cNvPr id="6" name="Рисунок 5" descr="https://udoba.org/sites/default/files/h5p/content/45204/images/match-6308ecda5ae7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" y="2259013"/>
            <a:ext cx="5429922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285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83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59"/>
            <a:ext cx="7520940" cy="14630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365760"/>
            <a:ext cx="7520940" cy="723452"/>
          </a:xfrm>
        </p:spPr>
        <p:txBody>
          <a:bodyPr>
            <a:normAutofit fontScale="25000" lnSpcReduction="20000"/>
          </a:bodyPr>
          <a:lstStyle/>
          <a:p>
            <a:r>
              <a:rPr lang="en-US" sz="2000" dirty="0" err="1" smtClean="0"/>
              <a:t>Wir</a:t>
            </a:r>
            <a:r>
              <a:rPr lang="ru-RU" sz="2000" dirty="0" smtClean="0"/>
              <a:t> </a:t>
            </a:r>
          </a:p>
          <a:p>
            <a:r>
              <a:rPr lang="ru-RU" sz="7200" dirty="0" smtClean="0">
                <a:solidFill>
                  <a:srgbClr val="0070C0"/>
                </a:solidFill>
              </a:rPr>
              <a:t>Маша в коробе сидит, Далеко она глядит. Кто несёт её, ответь, Быстрыми шагами? А несёт её медведь Вместе с пирогами. Путь не близкий, Дальний путь. Хочет Миша отдохнуть. На пенёк присесть И румяный пирожок По дороге съесть. Провела его малышка, Будет он умнее впредь. Вот у нас такая книжка, Это :</a:t>
            </a:r>
          </a:p>
          <a:p>
            <a:endParaRPr lang="en-US" sz="2000" dirty="0"/>
          </a:p>
        </p:txBody>
      </p:sp>
      <p:pic>
        <p:nvPicPr>
          <p:cNvPr id="5" name="Рисунок 4" descr="https://placepic.ru/wp-content/uploads/2021/06/e6b031b2efc88bb143b2d575882800b0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3196" y="1990165"/>
            <a:ext cx="4515522" cy="2985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938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413102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Га-га-га - зелёным лугом Ходят птицы друг за другом. Плещет синяя река, Солнышко садится: "Не спеши нас есть пока, Рыжая лисица. Съешь нас после, съешь потом, Дай мы песенку споём". Ах, как песенка долга, Слышно только: га-га-га. Ждёт лисица много лет, А конца у песни нет. Вот так птицы у бабуси В сказке той-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https://pic.rutubelist.ru/video/e8/47/e8476ddd179a8131c4fdb92fbc2c80df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3306" y="1779587"/>
            <a:ext cx="6266329" cy="341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5598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59"/>
            <a:ext cx="7520940" cy="1422699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Чашки три и три постели, Стульев тоже три, смотри, И жильцов здесь в самом деле Проживает ровно три. Как увидишь, сразу ясно: В гости к ним ходить опасно. Убегай скорей, сестричка, Из окна лети, как птичка. Убежала! Молодец! Значит, сказке всей конец. По слогам читает Федя: Это сказка …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https://i.ytimg.com/vi/485sLu_TpqY/maxresdefaul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1013" y="1789113"/>
            <a:ext cx="5664199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058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59"/>
            <a:ext cx="7520940" cy="1584063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Кто любил играть и петь? Два мышонка – </a:t>
            </a:r>
            <a:r>
              <a:rPr lang="ru-RU" sz="1600" dirty="0" err="1" smtClean="0">
                <a:solidFill>
                  <a:srgbClr val="0070C0"/>
                </a:solidFill>
              </a:rPr>
              <a:t>Круть</a:t>
            </a:r>
            <a:r>
              <a:rPr lang="ru-RU" sz="1600" dirty="0" smtClean="0">
                <a:solidFill>
                  <a:srgbClr val="0070C0"/>
                </a:solidFill>
              </a:rPr>
              <a:t> и Верть. Кто мышат с утра будил? Кто на мельницу ходил? Намелил муки мешок? Это – Петя- петушок. Пирогов напёк он много И спросил друзей от строго: – Что вы делали, мышата, От рассвета до заката? Веселились целый день, Вам работать было лень! А теперь за стол садитесь. Подаёте голосок, Нет, сначала потрудитесь И прочтите «Колосок»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https://i.ytimg.com/vi/iGFG0BPZvm8/maxresdefaul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8501" y="1949822"/>
            <a:ext cx="5489223" cy="308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8625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737360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Далеко на тёплом море Появился вдруг мальчишка – Деревянный, с длинным носом, Про него создали книжку. В книжке много приключений Тот мальчишка испытал, Золотой волшебный ключик Он, в конце концов, достал. Черепахою </a:t>
            </a:r>
            <a:r>
              <a:rPr lang="ru-RU" sz="1600" dirty="0" err="1" smtClean="0">
                <a:solidFill>
                  <a:srgbClr val="0070C0"/>
                </a:solidFill>
              </a:rPr>
              <a:t>Тортиллой</a:t>
            </a:r>
            <a:r>
              <a:rPr lang="ru-RU" sz="1600" dirty="0" smtClean="0">
                <a:solidFill>
                  <a:srgbClr val="0070C0"/>
                </a:solidFill>
              </a:rPr>
              <a:t> Был подарен ключик сей, И ещё мальчишка встретил Добрых преданных друзей. Хоть пришлось ему несладко - Был повержен Карабас. Как та книжка называлась? Вы мне скажете сейчас?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s://s0.slide-share.ru/s_slide/f201b1c0990cd221daec885145778b0e/685eae01-b0c3-4874-9e3a-faef1a0ef857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99447" y="2103120"/>
            <a:ext cx="4571999" cy="293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691640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Он в землянке жил тридцать три года, И рыбачить ходил в любую погоду. Да бранила его жена-старуха открыто За разбитое, негодное корыто. Он с владычицей морскою вёл беседу, И исполнила она три желания деда. А когда рассердилась, взбунтовалась – Море синее почернело, взволновалось. Назови мне скорей с улыбкой! – Это сказка о.... 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s://placepic.ru/wp-content/uploads/2021/05/xxx01-2-3gh_ahaki_w6b72dhhhp-s_ajbtag-g-d5-3-1-bhhhh-ytcn-tooooeff-nnv-s-ryb-i-prjazhej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9823" y="1734672"/>
            <a:ext cx="5150223" cy="326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0"/>
            <a:ext cx="7520940" cy="2380129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В сказке этой царь на спицу усадил подарок – птицу. Коль кругом столицы мирно, та сидит на башне смирно. Но лишь чуть со стороны к ним потянет дым войны, закричит она, забьётся и в то место обернётся. Враг побит со всех сторон. Кто ликует? Царь </a:t>
            </a:r>
            <a:r>
              <a:rPr lang="ru-RU" sz="1600" dirty="0" err="1" smtClean="0">
                <a:solidFill>
                  <a:srgbClr val="0070C0"/>
                </a:solidFill>
              </a:rPr>
              <a:t>Дадон</a:t>
            </a:r>
            <a:r>
              <a:rPr lang="ru-RU" sz="1600" dirty="0" smtClean="0">
                <a:solidFill>
                  <a:srgbClr val="0070C0"/>
                </a:solidFill>
              </a:rPr>
              <a:t>. Вспомни имя доброхота. Чей подарок? Звездочёта. Дал царю он из мешка Золотого Петушка. Долго б правил царь </a:t>
            </a:r>
            <a:r>
              <a:rPr lang="ru-RU" sz="1600" dirty="0" err="1" smtClean="0">
                <a:solidFill>
                  <a:srgbClr val="0070C0"/>
                </a:solidFill>
              </a:rPr>
              <a:t>Дадон</a:t>
            </a:r>
            <a:r>
              <a:rPr lang="ru-RU" sz="1600" dirty="0" smtClean="0">
                <a:solidFill>
                  <a:srgbClr val="0070C0"/>
                </a:solidFill>
              </a:rPr>
              <a:t>, не терпя от войн урон, В гроб свела царя девица – </a:t>
            </a:r>
            <a:r>
              <a:rPr lang="ru-RU" sz="1600" dirty="0" err="1" smtClean="0">
                <a:solidFill>
                  <a:srgbClr val="0070C0"/>
                </a:solidFill>
              </a:rPr>
              <a:t>Шамаханская</a:t>
            </a:r>
            <a:r>
              <a:rPr lang="ru-RU" sz="1600" dirty="0" smtClean="0">
                <a:solidFill>
                  <a:srgbClr val="0070C0"/>
                </a:solidFill>
              </a:rPr>
              <a:t> Царица.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C:\Users\кабинет222\Desktop\золотой петушок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73879" y="2205038"/>
            <a:ext cx="3818467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869</TotalTime>
  <Words>601</Words>
  <Application>Microsoft Macintosh PowerPoint</Application>
  <PresentationFormat>Экран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Angles</vt:lpstr>
      <vt:lpstr>презентация  Викторина  по сказкам</vt:lpstr>
      <vt:lpstr>Жили-были семь ребят – Белых маленьких козлят.  Мама их любила, Молочком поила. Тут зубами щёлк да щёлк, Появился серый волк. Шкуру белую надел, Нежным голосом запел. Как коза запел тот зверь: – Отоприте, детки, дверь. Ваша матушка пришла, Молочка вам принесла. Мы ответим без подсказки, Кто сумел спасти ребят. Это знаем мы из сказки: </vt:lpstr>
      <vt:lpstr>Слайд 3</vt:lpstr>
      <vt:lpstr>Га-га-га - зелёным лугом Ходят птицы друг за другом. Плещет синяя река, Солнышко садится: "Не спеши нас есть пока, Рыжая лисица. Съешь нас после, съешь потом, Дай мы песенку споём". Ах, как песенка долга, Слышно только: га-га-га. Ждёт лисица много лет, А конца у песни нет. Вот так птицы у бабуси В сказке той-</vt:lpstr>
      <vt:lpstr>Чашки три и три постели, Стульев тоже три, смотри, И жильцов здесь в самом деле Проживает ровно три. Как увидишь, сразу ясно: В гости к ним ходить опасно. Убегай скорей, сестричка, Из окна лети, как птичка. Убежала! Молодец! Значит, сказке всей конец. По слогам читает Федя: Это сказка …</vt:lpstr>
      <vt:lpstr>Кто любил играть и петь? Два мышонка – Круть и Верть. Кто мышат с утра будил? Кто на мельницу ходил? Намелил муки мешок? Это – Петя- петушок. Пирогов напёк он много И спросил друзей от строго: – Что вы делали, мышата, От рассвета до заката? Веселились целый день, Вам работать было лень! А теперь за стол садитесь. Подаёте голосок, Нет, сначала потрудитесь И прочтите «Колосок»</vt:lpstr>
      <vt:lpstr>Далеко на тёплом море Появился вдруг мальчишка – Деревянный, с длинным носом, Про него создали книжку. В книжке много приключений Тот мальчишка испытал, Золотой волшебный ключик Он, в конце концов, достал. Черепахою Тортиллой Был подарен ключик сей, И ещё мальчишка встретил Добрых преданных друзей. Хоть пришлось ему несладко - Был повержен Карабас. Как та книжка называлась? Вы мне скажете сейчас?</vt:lpstr>
      <vt:lpstr>Он в землянке жил тридцать три года, И рыбачить ходил в любую погоду. Да бранила его жена-старуха открыто За разбитое, негодное корыто. Он с владычицей морскою вёл беседу, И исполнила она три желания деда. А когда рассердилась, взбунтовалась – Море синее почернело, взволновалось. Назови мне скорей с улыбкой! – Это сказка о.... </vt:lpstr>
      <vt:lpstr>В сказке этой царь на спицу усадил подарок – птицу. Коль кругом столицы мирно, та сидит на башне смирно. Но лишь чуть со стороны к ним потянет дым войны, закричит она, забьётся и в то место обернётся. Враг побит со всех сторон. Кто ликует? Царь Дадон. Вспомни имя доброхота. Чей подарок? Звездочёта. Дал царю он из мешка Золотого Петушка. Долго б правил царь Дадон, не терпя от войн урон, В гроб свела царя девица – Шамаханская Царица.</vt:lpstr>
      <vt:lpstr>Жил да был один купец, уважаемый вдовец. Был он сказочно богат, но казне своей не рад. Он в казне не видел прока, если сердце одиноко. Торговался всё ж до ночи ради трёх красавиц дочек. Старшие хотя бойчее, младшая купцу милее. Как то раз купец собрался да и за море подался за каким-то интересом: за прибытком аль привесом. Долго за морем он был, наконец домой приплыл. Дочерям привёз подарки. Старшеньким – каменьев ярких. Младшей, спрятав в узелок, чудный... </vt:lpstr>
      <vt:lpstr>Среди цветочков в тени листочков жил-был мальчишка пяти лет с лишком. Весь день свой долгий летал на Пчёлке. Нектар цветочный любил он очень. А под луною порой ночною плясал он с Мошкой да бил в ладошки. Кто сей красавчик? Да...это…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 FREUND</dc:title>
  <dc:creator>Bob Fugo</dc:creator>
  <cp:lastModifiedBy>кабинет222</cp:lastModifiedBy>
  <cp:revision>42</cp:revision>
  <dcterms:created xsi:type="dcterms:W3CDTF">2019-05-02T13:01:17Z</dcterms:created>
  <dcterms:modified xsi:type="dcterms:W3CDTF">2022-11-22T10:59:18Z</dcterms:modified>
</cp:coreProperties>
</file>