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7" r:id="rId6"/>
    <p:sldId id="262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712968" cy="12241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МБДОУ </a:t>
            </a:r>
            <a:r>
              <a:rPr lang="ru-RU" sz="2400" dirty="0" err="1" smtClean="0"/>
              <a:t>Ермаковский</a:t>
            </a:r>
            <a:r>
              <a:rPr lang="ru-RU" sz="2400" dirty="0" smtClean="0"/>
              <a:t> детский сад комбинированного вида №2 « Родничок»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264696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Ермаковский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детский сад комбинированного вида №2 « Родничок»</a:t>
            </a:r>
          </a:p>
          <a:p>
            <a:endParaRPr lang="ru-RU" sz="4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сенсорных способностей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младшего возраста через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игры. 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опыта работы воспитателя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первой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ктегории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                         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ru-RU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Выполнила : Воспитатель      </a:t>
            </a:r>
          </a:p>
          <a:p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Захарова Оксана Анатольевна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2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209"/>
            <a:ext cx="9144000" cy="7031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6632"/>
            <a:ext cx="8424936" cy="6741368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111111"/>
              </a:solidFill>
              <a:latin typeface="Arial"/>
              <a:ea typeface="Calibri"/>
            </a:endParaRPr>
          </a:p>
          <a:p>
            <a:endParaRPr lang="ru-RU" dirty="0">
              <a:solidFill>
                <a:srgbClr val="111111"/>
              </a:solidFill>
              <a:latin typeface="Arial"/>
              <a:ea typeface="Calibri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Arial"/>
                <a:ea typeface="Calibri"/>
              </a:rPr>
              <a:t>"</a:t>
            </a:r>
            <a:r>
              <a:rPr lang="ru-RU" dirty="0">
                <a:solidFill>
                  <a:srgbClr val="111111"/>
                </a:solidFill>
                <a:latin typeface="Arial"/>
                <a:ea typeface="Calibri"/>
              </a:rPr>
              <a:t>Я пытался достичь сердца ребенка словами, но они часто проходили мимо него не услышанными. Я пытался достичь его сердца книгами, он бросал на меня озадаченные взгляды. В отчаянии я отвернулся от него. </a:t>
            </a:r>
            <a:r>
              <a:rPr lang="ru-RU" i="1" dirty="0">
                <a:solidFill>
                  <a:srgbClr val="111111"/>
                </a:solidFill>
                <a:latin typeface="Arial"/>
                <a:ea typeface="Calibri"/>
              </a:rPr>
              <a:t>«Как я могу пройти к сердцу этого ребенка?»</a:t>
            </a:r>
            <a:r>
              <a:rPr lang="ru-RU" dirty="0">
                <a:solidFill>
                  <a:srgbClr val="111111"/>
                </a:solidFill>
                <a:latin typeface="Arial"/>
                <a:ea typeface="Calibri"/>
              </a:rPr>
              <a:t> - воскликнул я. </a:t>
            </a:r>
            <a:r>
              <a:rPr lang="ru-RU" u="sng" dirty="0">
                <a:solidFill>
                  <a:srgbClr val="111111"/>
                </a:solidFill>
                <a:latin typeface="Arial"/>
                <a:ea typeface="Calibri"/>
              </a:rPr>
              <a:t>Он прошептал мне на ухо</a:t>
            </a:r>
            <a:r>
              <a:rPr lang="ru-RU" dirty="0">
                <a:solidFill>
                  <a:srgbClr val="111111"/>
                </a:solidFill>
                <a:latin typeface="Arial"/>
                <a:ea typeface="Calibri"/>
              </a:rPr>
              <a:t>: </a:t>
            </a:r>
            <a:r>
              <a:rPr lang="ru-RU" i="1" dirty="0">
                <a:solidFill>
                  <a:srgbClr val="111111"/>
                </a:solidFill>
                <a:latin typeface="Arial"/>
                <a:ea typeface="Calibri"/>
              </a:rPr>
              <a:t>«Приди, поиграй со мной!»</a:t>
            </a:r>
            <a:r>
              <a:rPr lang="ru-RU" dirty="0">
                <a:solidFill>
                  <a:srgbClr val="111111"/>
                </a:solidFill>
                <a:latin typeface="Arial"/>
                <a:ea typeface="Calibri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1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209"/>
            <a:ext cx="9144000" cy="7031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76672"/>
            <a:ext cx="7416824" cy="5162128"/>
          </a:xfrm>
        </p:spPr>
        <p:txBody>
          <a:bodyPr>
            <a:noAutofit/>
          </a:bodyPr>
          <a:lstStyle/>
          <a:p>
            <a:endParaRPr lang="ru-RU" sz="8000" b="1" i="1" dirty="0" smtClean="0">
              <a:solidFill>
                <a:srgbClr val="FF0000"/>
              </a:solidFill>
            </a:endParaRPr>
          </a:p>
          <a:p>
            <a:r>
              <a:rPr lang="ru-RU" sz="8000" b="1" i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50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509"/>
            <a:ext cx="9144000" cy="695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4664"/>
            <a:ext cx="8280920" cy="6120680"/>
          </a:xfrm>
        </p:spPr>
        <p:txBody>
          <a:bodyPr/>
          <a:lstStyle/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«Без игры нет, и не может быть полноценного умственного развития. Игра — это огромное светлое окно, через которое в духовный мир ребёнка вливается живительный поток представлений, понятий. Игра — это искра, зажигающая огонёк пытливости и любознательности» 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sz="36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В. А. Сухомлинский.</a:t>
            </a:r>
            <a:br>
              <a:rPr lang="ru-RU" sz="36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13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3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209"/>
            <a:ext cx="9144000" cy="7031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0"/>
            <a:ext cx="8964488" cy="666936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6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l"/>
            <a:r>
              <a:rPr lang="ru-RU" dirty="0" smtClean="0">
                <a:solidFill>
                  <a:srgbClr val="111111"/>
                </a:solidFill>
                <a:latin typeface="Arial"/>
              </a:rPr>
              <a:t>   Необходима 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ли современному человеку хорошо развитая способность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восприятия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, и нужно ли развивать ее у ребенка?</a:t>
            </a:r>
          </a:p>
          <a:p>
            <a:pPr algn="l"/>
            <a:r>
              <a:rPr lang="ru-RU" dirty="0" smtClean="0">
                <a:solidFill>
                  <a:srgbClr val="111111"/>
                </a:solidFill>
                <a:latin typeface="Arial"/>
              </a:rPr>
              <a:t>   Эта 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тема как никогда актуальна, так как 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в последние 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годы у дошкольников отмечаются 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нарушения  познавательной деятельности ,наблюдаются 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недостатки 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и особенности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восприятия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, ощущений и представлений, что 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составляет область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сенсорного воспитания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. 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 </a:t>
            </a:r>
          </a:p>
          <a:p>
            <a:pPr algn="just"/>
            <a:r>
              <a:rPr lang="ru-RU" dirty="0">
                <a:solidFill>
                  <a:srgbClr val="111111"/>
                </a:solidFill>
                <a:latin typeface="Arial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   Дети 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гораздо позже начинают обращать внимание на окраску и форму предметов в окружающей обстановке, с трудом запоминают названия, плохо дифференцируют предметы.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64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/>
          <a:lstStyle/>
          <a:p>
            <a:r>
              <a:rPr lang="ru-RU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209"/>
            <a:ext cx="9144000" cy="7031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784976" cy="6408712"/>
          </a:xfrm>
        </p:spPr>
        <p:txBody>
          <a:bodyPr>
            <a:normAutofit/>
          </a:bodyPr>
          <a:lstStyle/>
          <a:p>
            <a:pPr algn="l"/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 :</a:t>
            </a:r>
            <a:r>
              <a:rPr lang="ru-RU" sz="5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создать условия для сенсорного развития детей младшего дошкольного возраста через использование дидактических игр.</a:t>
            </a:r>
            <a:r>
              <a:rPr lang="ru-RU" sz="5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5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Задачи:</a:t>
            </a:r>
            <a:r>
              <a:rPr lang="ru-RU" sz="5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br>
              <a:rPr lang="ru-RU" sz="5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-развивать  у детей все виды восприятия;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совершенствовать умение сравнивать предметы, группировать, классифицировать, устанавливать их сходство и различие;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формировать умение использовать сенсорные эталоны как общественно обозначенные свойства и качества предметов;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-продолжать развивать мелкую моторику рук, совершенствовать координацию руки и глаза;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расширять уровень знаний у родителей по сенсорному развитию и воспитанию дошкольников.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7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510"/>
            <a:ext cx="9252000" cy="7039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-45718"/>
            <a:ext cx="7772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0"/>
            <a:ext cx="8820472" cy="659735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В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играх с предметами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использую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игрушки и реальные предметы. Играя с ними, дети учатся сравнивать, устанавливать сходство и различие предметов. Дети знакомятся со свойствами предметов и их признаками: цветом, величиной, формой, качеством, решаются задачи на сравнение, классификацию, установлению последовательности</a:t>
            </a:r>
            <a:endParaRPr lang="ru-RU" dirty="0"/>
          </a:p>
        </p:txBody>
      </p:sp>
      <p:pic>
        <p:nvPicPr>
          <p:cNvPr id="12292" name="Picture 4" descr="C:\Users\User\Desktop\фото для рмо\IMG_20190318_1603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521128"/>
            <a:ext cx="1893138" cy="252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User\Desktop\фото для рмо\IMG_20190318_1603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521128"/>
            <a:ext cx="1893138" cy="252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User\Desktop\фото для рмо\IMG_20190318_1602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521128"/>
            <a:ext cx="1912283" cy="254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C:\Users\User\Desktop\фото для рмо\IMG_20190313_15494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521128"/>
            <a:ext cx="1893138" cy="252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4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209"/>
            <a:ext cx="9144000" cy="7031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43084"/>
            <a:ext cx="306070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C:\Users\User\Desktop\фото для рмо\IMG_20220225_09222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66461" y="1043084"/>
            <a:ext cx="266429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фото для рмо\IMG_20220225_09180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1061086"/>
            <a:ext cx="2852383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\Desktop\фото для рмо\IMG_20220311_10551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933056"/>
            <a:ext cx="3365779" cy="252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User\Desktop\фото для рмо\IMG_20220311_09223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609" y="3817336"/>
            <a:ext cx="3476939" cy="260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03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209"/>
            <a:ext cx="9144000" cy="7031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232247"/>
          </a:xfrm>
        </p:spPr>
        <p:txBody>
          <a:bodyPr>
            <a:normAutofit/>
          </a:bodyPr>
          <a:lstStyle/>
          <a:p>
            <a:pPr lvl="0" indent="457200" fontAlgn="base"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Настольно-печатные игры разнообразны по видам: парные картинки, различные виды лото, домино. При  использовании таких игр решаются различные развивающие задачи.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User\Desktop\фото для рмо\IMG_20220311_0928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348880"/>
            <a:ext cx="25922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фото для рмо\IMG_20220311_0929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2577" y="2929328"/>
            <a:ext cx="3060651" cy="229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 для рмо\IMG_20220311_093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64515"/>
            <a:ext cx="2771800" cy="207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41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5425"/>
            <a:ext cx="91440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фото для рмо\IMG_20220311_0937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548" y="-193547"/>
            <a:ext cx="243027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фото для рмо\IMG_20220311_0938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8" y="166493"/>
            <a:ext cx="3197881" cy="239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фото для рмо\IMG_20220311_0939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9524" y="166493"/>
            <a:ext cx="2896971" cy="239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фото для рмо\IMG_20220311_10413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4713" y="3082331"/>
            <a:ext cx="2520280" cy="352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фото для рмо\IMG_20220311_10502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7496" y="3380080"/>
            <a:ext cx="3880041" cy="291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1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7623"/>
            <a:ext cx="9251504" cy="7031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3483818"/>
          </a:xfrm>
        </p:spPr>
        <p:txBody>
          <a:bodyPr>
            <a:normAutofit fontScale="90000"/>
          </a:bodyPr>
          <a:lstStyle/>
          <a:p>
            <a:pPr lvl="0" indent="457200" fontAlgn="base"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Словесные игры построены на словах и действиях играющих. В таких играх дети учатся, опираясь на имеющиеся представления о предметах. Дети самостоятельно решают разнообразные мыслительные задачи: описывают предметы, выделяя характерные их признаки; отгадывают по описанию; находят признаки сходства и различия; группируют предметы по различным свойствам и признакам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708920"/>
            <a:ext cx="9036496" cy="4149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фото для рмо\IMG_20220311_1049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2924944"/>
            <a:ext cx="3752663" cy="281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фото для рмо\IMG_20220311_1043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32349" y="2453542"/>
            <a:ext cx="2828429" cy="377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59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276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МБДОУ Ермаковский детский сад комбинированного вида №2 « Родничок»</vt:lpstr>
      <vt:lpstr>Презентация PowerPoint</vt:lpstr>
      <vt:lpstr>Актуальность</vt:lpstr>
      <vt:lpstr>Задачи:</vt:lpstr>
      <vt:lpstr>Презентация PowerPoint</vt:lpstr>
      <vt:lpstr>Презентация PowerPoint</vt:lpstr>
      <vt:lpstr>Настольно-печатные игры разнообразны по видам: парные картинки, различные виды лото, домино. При  использовании таких игр решаются различные развивающие задачи. </vt:lpstr>
      <vt:lpstr>Презентация PowerPoint</vt:lpstr>
      <vt:lpstr>Словесные игры построены на словах и действиях играющих. В таких играх дети учатся, опираясь на имеющиеся представления о предметах. Дети самостоятельно решают разнообразные мыслительные задачи: описывают предметы, выделяя характерные их признаки; отгадывают по описанию; находят признаки сходства и различия; группируют предметы по различным свойствам и признакам.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Ермаковский детский сад комбинированного вида №2 « Родничок»</dc:title>
  <dc:creator>User</dc:creator>
  <cp:lastModifiedBy>DOK</cp:lastModifiedBy>
  <cp:revision>19</cp:revision>
  <dcterms:created xsi:type="dcterms:W3CDTF">2022-03-13T14:31:51Z</dcterms:created>
  <dcterms:modified xsi:type="dcterms:W3CDTF">2022-11-22T14:41:06Z</dcterms:modified>
</cp:coreProperties>
</file>