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5" r:id="rId3"/>
    <p:sldId id="259" r:id="rId4"/>
    <p:sldId id="260" r:id="rId5"/>
    <p:sldId id="279" r:id="rId6"/>
    <p:sldId id="280" r:id="rId7"/>
    <p:sldId id="262" r:id="rId8"/>
    <p:sldId id="261" r:id="rId9"/>
    <p:sldId id="268" r:id="rId10"/>
    <p:sldId id="281" r:id="rId11"/>
    <p:sldId id="264" r:id="rId12"/>
    <p:sldId id="269" r:id="rId13"/>
    <p:sldId id="272" r:id="rId14"/>
    <p:sldId id="265" r:id="rId15"/>
    <p:sldId id="271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BE84F-22D1-4686-A371-48E69A19D54A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E8D11-2AE3-48A9-B07E-BD5037FCB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E8D11-2AE3-48A9-B07E-BD5037FCBFC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101042" cy="2386029"/>
          </a:xfrm>
        </p:spPr>
        <p:txBody>
          <a:bodyPr/>
          <a:lstStyle/>
          <a:p>
            <a:r>
              <a:rPr lang="ru-RU" dirty="0" smtClean="0"/>
              <a:t>Проект по теме </a:t>
            </a:r>
            <a:br>
              <a:rPr lang="ru-RU" dirty="0" smtClean="0"/>
            </a:br>
            <a:r>
              <a:rPr lang="ru-RU" dirty="0" smtClean="0"/>
              <a:t>Математика в строительстве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7286676" cy="385762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Автор проекта: ученик 5 класса МБОУ «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Мультинская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СОШ имени Железнова П.В»  Балакин Богдан</a:t>
            </a:r>
          </a:p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Руководитель проекта: учитель математики  Клепикова Зинаида Семеновна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Определяем периметр сруба:  Р=4х4=16м</a:t>
            </a:r>
          </a:p>
          <a:p>
            <a:r>
              <a:rPr lang="ru-RU" dirty="0" smtClean="0"/>
              <a:t>Высота сруба: 2м </a:t>
            </a:r>
          </a:p>
          <a:p>
            <a:r>
              <a:rPr lang="ru-RU" dirty="0" smtClean="0"/>
              <a:t>Площадь одной стены: 4х2=8 кв.м</a:t>
            </a:r>
          </a:p>
          <a:p>
            <a:r>
              <a:rPr lang="ru-RU" dirty="0" smtClean="0"/>
              <a:t>Площадь четырех стен: 4х8=32кв.м</a:t>
            </a:r>
          </a:p>
          <a:p>
            <a:r>
              <a:rPr lang="ru-RU" dirty="0" smtClean="0"/>
              <a:t>Площадь бруса для  пола и потолка:  8кв.м</a:t>
            </a:r>
          </a:p>
          <a:p>
            <a:r>
              <a:rPr lang="ru-RU" dirty="0" smtClean="0"/>
              <a:t>Общая площадь бруса: 40 кв.м</a:t>
            </a:r>
            <a:br>
              <a:rPr lang="ru-RU" dirty="0" smtClean="0"/>
            </a:br>
            <a:r>
              <a:rPr lang="ru-RU" dirty="0" smtClean="0"/>
              <a:t>Требуемый объем бруса: 40х0,15=6 м</a:t>
            </a:r>
            <a:r>
              <a:rPr lang="ru-RU" baseline="30000" dirty="0" smtClean="0"/>
              <a:t>3</a:t>
            </a:r>
            <a:r>
              <a:rPr lang="ru-RU" sz="4000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Выгоднее всего применять в качестве уплотнителя между брусьями джут. Его  надо  разложить по длине бруса и закрепить при помощи </a:t>
            </a:r>
            <a:r>
              <a:rPr lang="ru-RU" sz="2400" dirty="0" err="1" smtClean="0"/>
              <a:t>степлера</a:t>
            </a:r>
            <a:r>
              <a:rPr lang="ru-RU" sz="2400" dirty="0" smtClean="0"/>
              <a:t> или небольших гвоздей. На нашу баню потребуется примерно  160 метров  джута, т.е 4 рулона.</a:t>
            </a:r>
            <a:endParaRPr lang="ru-RU" sz="2400" dirty="0"/>
          </a:p>
        </p:txBody>
      </p:sp>
      <p:pic>
        <p:nvPicPr>
          <p:cNvPr id="25602" name="Picture 2" descr="ÐÐ¶ÑÑ Ð´Ð»Ñ Ð±Ð°Ð½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500438"/>
            <a:ext cx="485778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Для строительства пола нам  понадобится 4 бруса и 24 плахи</a:t>
            </a:r>
            <a:endParaRPr lang="ru-RU" dirty="0"/>
          </a:p>
        </p:txBody>
      </p:sp>
      <p:pic>
        <p:nvPicPr>
          <p:cNvPr id="26626" name="Picture 2" descr="http://landshaftdizajn.ru/wp-content/uploads/2017/11/Banya-iz-brusa-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714884"/>
            <a:ext cx="4786346" cy="1285839"/>
          </a:xfrm>
          <a:prstGeom prst="rect">
            <a:avLst/>
          </a:prstGeom>
          <a:noFill/>
        </p:spPr>
      </p:pic>
      <p:sp>
        <p:nvSpPr>
          <p:cNvPr id="5122" name="AutoShape 2" descr="http://landshaftdizajn.ru/wp-content/uploads/2017/11/Banya-iz-brusa-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://landshaftdizajn.ru/wp-content/uploads/2017/11/Banya-iz-brusa-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928802"/>
            <a:ext cx="762000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/>
          <a:lstStyle/>
          <a:p>
            <a:r>
              <a:rPr lang="ru-RU" dirty="0" smtClean="0"/>
              <a:t>Для  потолка нужны потолочные балки и тёс (4 плахи и 24тесины)</a:t>
            </a:r>
            <a:endParaRPr lang="ru-RU" dirty="0"/>
          </a:p>
        </p:txBody>
      </p:sp>
      <p:pic>
        <p:nvPicPr>
          <p:cNvPr id="28674" name="Picture 2" descr="http://9ban.ru/wp-content/uploads/gotovaya-potolochnaya-konstruktsiya-v-ba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928934"/>
            <a:ext cx="4762500" cy="3590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 крышу выставляются из плахи стропила и делается из тёса </a:t>
            </a:r>
            <a:r>
              <a:rPr lang="ru-RU" sz="2800" dirty="0" err="1" smtClean="0"/>
              <a:t>обрешетник</a:t>
            </a:r>
            <a:r>
              <a:rPr lang="ru-RU" sz="2800" dirty="0" smtClean="0"/>
              <a:t>, на который прикручиваем </a:t>
            </a:r>
            <a:r>
              <a:rPr lang="ru-RU" sz="2800" dirty="0" err="1" smtClean="0"/>
              <a:t>профлист</a:t>
            </a:r>
            <a:r>
              <a:rPr lang="ru-RU" sz="2800" dirty="0" smtClean="0"/>
              <a:t>. Нам понадобиться 8 плах, 14 тесин и 10 листов </a:t>
            </a:r>
            <a:r>
              <a:rPr lang="ru-RU" sz="2800" dirty="0" err="1" smtClean="0"/>
              <a:t>профлиста</a:t>
            </a:r>
            <a:endParaRPr lang="ru-RU" sz="2800" dirty="0"/>
          </a:p>
        </p:txBody>
      </p:sp>
      <p:pic>
        <p:nvPicPr>
          <p:cNvPr id="2050" name="Picture 2" descr="http://landshaftdizajn.ru/wp-content/uploads/2017/11/Banya-iz-brusa-13-233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286124"/>
            <a:ext cx="350046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Вывод: </a:t>
            </a:r>
          </a:p>
          <a:p>
            <a:r>
              <a:rPr lang="ru-RU" dirty="0" smtClean="0"/>
              <a:t>Для строительства бани нам надо купить:</a:t>
            </a:r>
          </a:p>
          <a:p>
            <a:pPr>
              <a:buNone/>
            </a:pPr>
            <a:r>
              <a:rPr lang="ru-RU" dirty="0" smtClean="0"/>
              <a:t>-Цемент:7м.х </a:t>
            </a:r>
            <a:r>
              <a:rPr lang="ru-RU" dirty="0" smtClean="0"/>
              <a:t>390руб=2730руб.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Брус:  6 куб.м. </a:t>
            </a:r>
            <a:r>
              <a:rPr lang="ru-RU" dirty="0" err="1" smtClean="0"/>
              <a:t>х</a:t>
            </a:r>
            <a:r>
              <a:rPr lang="ru-RU" dirty="0" smtClean="0"/>
              <a:t> 8000руб.=48000руб.</a:t>
            </a:r>
          </a:p>
          <a:p>
            <a:pPr>
              <a:buNone/>
            </a:pPr>
            <a:r>
              <a:rPr lang="ru-RU" dirty="0" smtClean="0"/>
              <a:t>-Плаха:  31шт.примерно 9000руб (1куб.26шт)</a:t>
            </a:r>
          </a:p>
          <a:p>
            <a:pPr>
              <a:buNone/>
            </a:pPr>
            <a:r>
              <a:rPr lang="ru-RU" dirty="0" smtClean="0"/>
              <a:t>-Тёс:  </a:t>
            </a:r>
            <a:r>
              <a:rPr lang="ru-RU" dirty="0" smtClean="0"/>
              <a:t>38шт.примерно 6000 руб. </a:t>
            </a:r>
            <a:r>
              <a:rPr lang="ru-RU" dirty="0" smtClean="0"/>
              <a:t>(1куб=52шт)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Профлист:10шт х1700 </a:t>
            </a:r>
            <a:r>
              <a:rPr lang="ru-RU" dirty="0" err="1" smtClean="0"/>
              <a:t>руб.=</a:t>
            </a:r>
            <a:r>
              <a:rPr lang="ru-RU" dirty="0" smtClean="0"/>
              <a:t> 17000руб</a:t>
            </a:r>
          </a:p>
          <a:p>
            <a:pPr>
              <a:buNone/>
            </a:pPr>
            <a:r>
              <a:rPr lang="ru-RU" dirty="0" smtClean="0"/>
              <a:t>-Джут:  4 рулона </a:t>
            </a:r>
            <a:r>
              <a:rPr lang="ru-RU" dirty="0" err="1" smtClean="0"/>
              <a:t>х</a:t>
            </a:r>
            <a:r>
              <a:rPr lang="ru-RU" dirty="0" smtClean="0"/>
              <a:t> 300руб=1200руб</a:t>
            </a:r>
          </a:p>
          <a:p>
            <a:pPr>
              <a:buNone/>
            </a:pPr>
            <a:r>
              <a:rPr lang="ru-RU" dirty="0" smtClean="0"/>
              <a:t>-Кровельные </a:t>
            </a:r>
            <a:r>
              <a:rPr lang="ru-RU" dirty="0" err="1" smtClean="0"/>
              <a:t>саморезы</a:t>
            </a:r>
            <a:r>
              <a:rPr lang="ru-RU" dirty="0" smtClean="0"/>
              <a:t>:  </a:t>
            </a:r>
            <a:r>
              <a:rPr lang="ru-RU" dirty="0" smtClean="0"/>
              <a:t>1пачка=500руб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Гвозди: </a:t>
            </a:r>
            <a:r>
              <a:rPr lang="ru-RU" dirty="0" smtClean="0"/>
              <a:t>2коробки </a:t>
            </a:r>
            <a:r>
              <a:rPr lang="ru-RU" dirty="0" err="1" smtClean="0"/>
              <a:t>х</a:t>
            </a:r>
            <a:r>
              <a:rPr lang="ru-RU" dirty="0" smtClean="0"/>
              <a:t> 800руб</a:t>
            </a:r>
            <a:r>
              <a:rPr lang="ru-RU" dirty="0" smtClean="0"/>
              <a:t>.=1600руб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3900" b="1" dirty="0" smtClean="0"/>
              <a:t>Итого на строительство бани  нам потребуется  86030 рублей.</a:t>
            </a:r>
            <a:endParaRPr lang="ru-RU" sz="3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спасибо!</a:t>
            </a:r>
            <a:endParaRPr lang="ru-RU" dirty="0"/>
          </a:p>
        </p:txBody>
      </p:sp>
      <p:pic>
        <p:nvPicPr>
          <p:cNvPr id="3" name="Picture 2" descr="http://talklove.ru/pict/p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8800"/>
            <a:ext cx="8659688" cy="48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30857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Мы живем в сельской местности, и в реальной жизни часто приходится заниматься строительством различных  хозяйственных помещений.  Мы с папой хотим построить новую баню. Я решил  сосчитать, сколько   всего потребуется строительного материала и на  какую сумму    </a:t>
            </a:r>
          </a:p>
          <a:p>
            <a:pPr>
              <a:buNone/>
            </a:pPr>
            <a:r>
              <a:rPr lang="ru-RU" dirty="0" smtClean="0"/>
              <a:t>    можно построить баню размером сруба 4х4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проекта: </a:t>
            </a:r>
          </a:p>
          <a:p>
            <a:pPr>
              <a:buNone/>
            </a:pPr>
            <a:r>
              <a:rPr lang="ru-RU" dirty="0" smtClean="0"/>
              <a:t>-Оценить величину  финансовых расходов  для строительства бани.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</a:p>
          <a:p>
            <a:pPr>
              <a:buNone/>
            </a:pPr>
            <a:r>
              <a:rPr lang="ru-RU" dirty="0" smtClean="0"/>
              <a:t>-Выбрать фасад,  строительные материалы.</a:t>
            </a:r>
          </a:p>
          <a:p>
            <a:pPr>
              <a:buNone/>
            </a:pPr>
            <a:r>
              <a:rPr lang="ru-RU" dirty="0" smtClean="0"/>
              <a:t>-Определить размеры сруба бани. </a:t>
            </a:r>
          </a:p>
          <a:p>
            <a:pPr>
              <a:buNone/>
            </a:pPr>
            <a:r>
              <a:rPr lang="ru-RU" dirty="0" smtClean="0"/>
              <a:t>-Рассчитать количество  строительных материалов.</a:t>
            </a:r>
          </a:p>
          <a:p>
            <a:pPr>
              <a:buNone/>
            </a:pPr>
            <a:r>
              <a:rPr lang="ru-RU" dirty="0" smtClean="0"/>
              <a:t>-Определить общую стоимость всех строительных материалов.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landshaftdizajn.ru/wp-content/uploads/2017/11/Banya-iz-brusa-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7643806" cy="4195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¤Ð¾ÑÐ¾ Ð¿ÑÐ¾ÐµÐºÑÐ° Ð±Ð°Ð½Ð¸ Ð¸Ð· Ð±ÑÑÑÐ° Ð½ÐµÐ±Ð¾Ð»ÑÑÐ¸Ñ ÑÐ°Ð·Ð¼ÐµÑÐ¾Ð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7" y="857232"/>
            <a:ext cx="8334393" cy="5643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постройки бани можно применять разные строительные материалы , но самым популярным в сельской местности , является дерево.  Мы хотим построить баню из бруса размером  сруба 4х4.</a:t>
            </a:r>
            <a:endParaRPr lang="ru-RU" sz="2400" dirty="0"/>
          </a:p>
        </p:txBody>
      </p:sp>
      <p:pic>
        <p:nvPicPr>
          <p:cNvPr id="21506" name="Picture 2" descr="http://landshaftdizajn.ru/wp-content/uploads/2017/11/Banya-iz-brusa-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496"/>
            <a:ext cx="8072494" cy="3362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Баню из бруса можно построить на бетонном или деревянном основании. Чаще всего заливается бетонный фундамент. Примерная глубины 50-70 см. Нам понадобится примерно 7 мешков цемента . И уже сверху фундамента начинается строительство  стен из бруса.</a:t>
            </a:r>
            <a:endParaRPr lang="ru-RU" sz="2400" dirty="0"/>
          </a:p>
        </p:txBody>
      </p:sp>
      <p:pic>
        <p:nvPicPr>
          <p:cNvPr id="3074" name="Picture 2" descr="http://landshaftdizajn.ru/wp-content/uploads/2017/11/Banya-iz-brusa-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143248"/>
            <a:ext cx="3429024" cy="3071834"/>
          </a:xfrm>
          <a:prstGeom prst="rect">
            <a:avLst/>
          </a:prstGeom>
          <a:noFill/>
        </p:spPr>
      </p:pic>
      <p:pic>
        <p:nvPicPr>
          <p:cNvPr id="8" name="Picture 2" descr="http://landshaftdizajn.ru/wp-content/uploads/2017/11/Banya-iz-brusa-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143248"/>
            <a:ext cx="4071966" cy="3143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Для строительства стен нам нужен брус 15х15 примерно 6 куб.метров (в1 куб.м 7 штук бруса)</a:t>
            </a:r>
            <a:endParaRPr lang="ru-RU" sz="2800" baseline="30000" dirty="0" smtClean="0"/>
          </a:p>
          <a:p>
            <a:endParaRPr lang="ru-RU" dirty="0"/>
          </a:p>
        </p:txBody>
      </p:sp>
      <p:sp>
        <p:nvSpPr>
          <p:cNvPr id="1026" name="AutoShape 2" descr="ÐÑÑÑ Ð½Ð° Ð¾ÑÐ½Ð¾Ð²Ð°Ð½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ÐÑÑÑ Ð½Ð° Ð¾ÑÐ½Ð¾Ð²Ð°Ð½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ÐÑÑÑ Ð½Ð° Ð¾ÑÐ½Ð¾Ð²Ð°Ð½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ÐÑÑÑ Ð½Ð° Ð¾ÑÐ½Ð¾Ð²Ð°Ð½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496"/>
            <a:ext cx="5143537" cy="3381375"/>
          </a:xfrm>
          <a:prstGeom prst="rect">
            <a:avLst/>
          </a:prstGeom>
          <a:noFill/>
        </p:spPr>
      </p:pic>
      <p:pic>
        <p:nvPicPr>
          <p:cNvPr id="4100" name="Picture 4" descr="http://landshaftdizajn.ru/wp-content/uploads/2017/11/Banya-iz-brusa-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143248"/>
            <a:ext cx="2500330" cy="2714644"/>
          </a:xfrm>
          <a:prstGeom prst="rect">
            <a:avLst/>
          </a:prstGeom>
          <a:noFill/>
        </p:spPr>
      </p:pic>
      <p:pic>
        <p:nvPicPr>
          <p:cNvPr id="9" name="Picture 2" descr="ÐÑÑÑ Ð½Ð° Ð¾ÑÐ½Ð¾Ð²Ð°Ð½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5510251" cy="4319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410</Words>
  <PresentationFormat>Экран (4:3)</PresentationFormat>
  <Paragraphs>39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по теме  Математика в строительстве 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Всем 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 Математика в строительстве </dc:title>
  <dc:creator>33</dc:creator>
  <cp:lastModifiedBy>учитель</cp:lastModifiedBy>
  <cp:revision>110</cp:revision>
  <dcterms:created xsi:type="dcterms:W3CDTF">2019-03-01T10:08:13Z</dcterms:created>
  <dcterms:modified xsi:type="dcterms:W3CDTF">2019-03-16T09:30:34Z</dcterms:modified>
</cp:coreProperties>
</file>