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4" r:id="rId2"/>
    <p:sldId id="259" r:id="rId3"/>
    <p:sldId id="261" r:id="rId4"/>
    <p:sldId id="256" r:id="rId5"/>
    <p:sldId id="257" r:id="rId6"/>
    <p:sldId id="258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30929" autoAdjust="0"/>
    <p:restoredTop sz="94660"/>
  </p:normalViewPr>
  <p:slideViewPr>
    <p:cSldViewPr snapToGrid="0">
      <p:cViewPr varScale="1">
        <p:scale>
          <a:sx n="73" d="100"/>
          <a:sy n="73" d="100"/>
        </p:scale>
        <p:origin x="66" y="5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00D2F3-366F-46D2-81B8-098C8172733C}" type="datetimeFigureOut">
              <a:rPr lang="ru-RU" smtClean="0"/>
              <a:t>22.11.2022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D2107-29BF-432F-907B-E184338856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05426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00D2F3-366F-46D2-81B8-098C8172733C}" type="datetimeFigureOut">
              <a:rPr lang="ru-RU" smtClean="0"/>
              <a:t>22.11.2022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D2107-29BF-432F-907B-E184338856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14941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00D2F3-366F-46D2-81B8-098C8172733C}" type="datetimeFigureOut">
              <a:rPr lang="ru-RU" smtClean="0"/>
              <a:t>22.11.2022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D2107-29BF-432F-907B-E184338856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34250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00D2F3-366F-46D2-81B8-098C8172733C}" type="datetimeFigureOut">
              <a:rPr lang="ru-RU" smtClean="0"/>
              <a:t>22.11.2022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D2107-29BF-432F-907B-E184338856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76114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00D2F3-366F-46D2-81B8-098C8172733C}" type="datetimeFigureOut">
              <a:rPr lang="ru-RU" smtClean="0"/>
              <a:t>22.11.2022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D2107-29BF-432F-907B-E184338856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15666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00D2F3-366F-46D2-81B8-098C8172733C}" type="datetimeFigureOut">
              <a:rPr lang="ru-RU" smtClean="0"/>
              <a:t>22.11.2022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D2107-29BF-432F-907B-E184338856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61881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00D2F3-366F-46D2-81B8-098C8172733C}" type="datetimeFigureOut">
              <a:rPr lang="ru-RU" smtClean="0"/>
              <a:t>22.11.2022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D2107-29BF-432F-907B-E184338856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35892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00D2F3-366F-46D2-81B8-098C8172733C}" type="datetimeFigureOut">
              <a:rPr lang="ru-RU" smtClean="0"/>
              <a:t>22.11.2022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D2107-29BF-432F-907B-E184338856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91630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00D2F3-366F-46D2-81B8-098C8172733C}" type="datetimeFigureOut">
              <a:rPr lang="ru-RU" smtClean="0"/>
              <a:t>22.11.2022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D2107-29BF-432F-907B-E184338856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21201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00D2F3-366F-46D2-81B8-098C8172733C}" type="datetimeFigureOut">
              <a:rPr lang="ru-RU" smtClean="0"/>
              <a:t>22.11.2022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D2107-29BF-432F-907B-E184338856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7071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00D2F3-366F-46D2-81B8-098C8172733C}" type="datetimeFigureOut">
              <a:rPr lang="ru-RU" smtClean="0"/>
              <a:t>22.11.2022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D2107-29BF-432F-907B-E184338856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4733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pct40">
          <a:fgClr>
            <a:schemeClr val="accent2">
              <a:lumMod val="20000"/>
              <a:lumOff val="80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00D2F3-366F-46D2-81B8-098C8172733C}" type="datetimeFigureOut">
              <a:rPr lang="ru-RU" smtClean="0"/>
              <a:t>22.11.2022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8D2107-29BF-432F-907B-E184338856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81324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828955" y="509483"/>
            <a:ext cx="7772400" cy="2387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8000" b="1" dirty="0" smtClean="0">
                <a:ln/>
                <a:solidFill>
                  <a:srgbClr val="C00000"/>
                </a:solidFill>
                <a:latin typeface="Comic Sans MS" panose="030F0702030302020204" pitchFamily="66" charset="0"/>
              </a:rPr>
              <a:t>Профессии в детском саду</a:t>
            </a:r>
            <a:endParaRPr lang="ru-RU" sz="8000" b="1" dirty="0">
              <a:ln/>
              <a:solidFill>
                <a:srgbClr val="C0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5" name="Подзаголовок 2"/>
          <p:cNvSpPr txBox="1">
            <a:spLocks/>
          </p:cNvSpPr>
          <p:nvPr/>
        </p:nvSpPr>
        <p:spPr>
          <a:xfrm>
            <a:off x="4991913" y="5307035"/>
            <a:ext cx="4152087" cy="1359579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txBody>
          <a:bodyPr vert="horz" lIns="91440" tIns="45720" rIns="91440" bIns="45720" rtlCol="0">
            <a:no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400"/>
              </a:spcBef>
            </a:pPr>
            <a:r>
              <a:rPr lang="ru-RU" b="1" dirty="0" smtClean="0">
                <a:ln/>
                <a:solidFill>
                  <a:schemeClr val="accent2">
                    <a:lumMod val="50000"/>
                  </a:schemeClr>
                </a:solidFill>
                <a:latin typeface="Comic Sans MS" panose="030F0702030302020204" pitchFamily="66" charset="0"/>
              </a:rPr>
              <a:t>Выполнила воспитатель </a:t>
            </a:r>
          </a:p>
          <a:p>
            <a:pPr>
              <a:lnSpc>
                <a:spcPct val="100000"/>
              </a:lnSpc>
              <a:spcBef>
                <a:spcPts val="400"/>
              </a:spcBef>
            </a:pPr>
            <a:r>
              <a:rPr lang="ru-RU" b="1" dirty="0" smtClean="0">
                <a:ln/>
                <a:solidFill>
                  <a:schemeClr val="accent2">
                    <a:lumMod val="50000"/>
                  </a:schemeClr>
                </a:solidFill>
                <a:latin typeface="Comic Sans MS" panose="030F0702030302020204" pitchFamily="66" charset="0"/>
              </a:rPr>
              <a:t>МАДОУ д-с №176</a:t>
            </a:r>
          </a:p>
          <a:p>
            <a:pPr>
              <a:lnSpc>
                <a:spcPct val="100000"/>
              </a:lnSpc>
              <a:spcBef>
                <a:spcPts val="400"/>
              </a:spcBef>
            </a:pPr>
            <a:r>
              <a:rPr lang="ru-RU" b="1" dirty="0" err="1" smtClean="0">
                <a:ln/>
                <a:solidFill>
                  <a:schemeClr val="accent2">
                    <a:lumMod val="50000"/>
                  </a:schemeClr>
                </a:solidFill>
                <a:latin typeface="Comic Sans MS" panose="030F0702030302020204" pitchFamily="66" charset="0"/>
              </a:rPr>
              <a:t>Марару</a:t>
            </a:r>
            <a:r>
              <a:rPr lang="ru-RU" b="1" dirty="0" smtClean="0">
                <a:ln/>
                <a:solidFill>
                  <a:schemeClr val="accent2">
                    <a:lumMod val="50000"/>
                  </a:schemeClr>
                </a:solidFill>
                <a:latin typeface="Comic Sans MS" panose="030F0702030302020204" pitchFamily="66" charset="0"/>
              </a:rPr>
              <a:t> Т.В</a:t>
            </a:r>
            <a:endParaRPr lang="ru-RU" b="1" dirty="0">
              <a:ln/>
              <a:solidFill>
                <a:schemeClr val="accent2">
                  <a:lumMod val="50000"/>
                </a:schemeClr>
              </a:solidFill>
              <a:latin typeface="Comic Sans MS" panose="030F0702030302020204" pitchFamily="66" charset="0"/>
            </a:endParaRPr>
          </a:p>
        </p:txBody>
      </p:sp>
      <p:pic>
        <p:nvPicPr>
          <p:cNvPr id="8194" name="Picture 2" descr="https://mozaikadetsad.edusite.ru/images/usloviyaoz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8737" y="2814290"/>
            <a:ext cx="3667320" cy="40437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55645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590903" y="339022"/>
            <a:ext cx="329184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dirty="0" smtClean="0">
                <a:solidFill>
                  <a:srgbClr val="C0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Воспитатель</a:t>
            </a:r>
          </a:p>
          <a:p>
            <a:pPr algn="ctr"/>
            <a:endParaRPr lang="ru-RU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algn="ctr"/>
            <a:r>
              <a:rPr lang="ru-RU" dirty="0" smtClean="0">
                <a:latin typeface="Cambria" panose="02040503050406030204" pitchFamily="18" charset="0"/>
                <a:ea typeface="Cambria" panose="02040503050406030204" pitchFamily="18" charset="0"/>
              </a:rPr>
              <a:t>Ранним утром на заре </a:t>
            </a:r>
          </a:p>
          <a:p>
            <a:pPr algn="ctr"/>
            <a:r>
              <a:rPr lang="ru-RU" dirty="0" smtClean="0">
                <a:latin typeface="Cambria" panose="02040503050406030204" pitchFamily="18" charset="0"/>
                <a:ea typeface="Cambria" panose="02040503050406030204" pitchFamily="18" charset="0"/>
              </a:rPr>
              <a:t>Дети в сад спешат. </a:t>
            </a:r>
          </a:p>
          <a:p>
            <a:pPr algn="ctr"/>
            <a:r>
              <a:rPr lang="ru-RU" dirty="0" smtClean="0">
                <a:latin typeface="Cambria" panose="02040503050406030204" pitchFamily="18" charset="0"/>
                <a:ea typeface="Cambria" panose="02040503050406030204" pitchFamily="18" charset="0"/>
              </a:rPr>
              <a:t>Кто встречает на пороге </a:t>
            </a:r>
          </a:p>
          <a:p>
            <a:pPr algn="ctr"/>
            <a:r>
              <a:rPr lang="ru-RU" dirty="0" smtClean="0">
                <a:latin typeface="Cambria" panose="02040503050406030204" pitchFamily="18" charset="0"/>
                <a:ea typeface="Cambria" panose="02040503050406030204" pitchFamily="18" charset="0"/>
              </a:rPr>
              <a:t>Этих малышат?</a:t>
            </a:r>
          </a:p>
        </p:txBody>
      </p:sp>
      <p:pic>
        <p:nvPicPr>
          <p:cNvPr id="6146" name="Picture 2" descr="https://xn--d1abbusdciv.xn--p1ai/wp-content/uploads/2022/07/%D0%A0%D0%B5%D0%B0%D0%BB%D0%B8%D0%B7%D0%B0%D1%86%D0%B8%D1%8F-%D0%A4%D0%93%D0%9E%D0%A1-%D0%B4%D0%BE%D1%88%D0%BA%D0%BE%D0%BB%D1%8C%D0%BD%D0%BE%D0%B3%D0%BE-%D0%BE%D0%B1%D1%80%D0%B0%D0%B7%D0%BE%D0%B2%D0%B0%D0%BD%D0%B8%D1%8F.jp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473801"/>
            <a:ext cx="9144000" cy="63841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33070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212080" y="339022"/>
            <a:ext cx="3670663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dirty="0" smtClean="0">
                <a:solidFill>
                  <a:srgbClr val="C0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Младший воспитатель</a:t>
            </a:r>
          </a:p>
          <a:p>
            <a:pPr algn="ctr"/>
            <a:endParaRPr lang="ru-RU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algn="ctr"/>
            <a:r>
              <a:rPr lang="ru-RU" dirty="0" smtClean="0">
                <a:latin typeface="Cambria" panose="02040503050406030204" pitchFamily="18" charset="0"/>
                <a:ea typeface="Cambria" panose="02040503050406030204" pitchFamily="18" charset="0"/>
              </a:rPr>
              <a:t>Воспитатель младший с нами –</a:t>
            </a:r>
          </a:p>
          <a:p>
            <a:pPr algn="ctr"/>
            <a:r>
              <a:rPr lang="ru-RU" dirty="0" smtClean="0">
                <a:latin typeface="Cambria" panose="02040503050406030204" pitchFamily="18" charset="0"/>
                <a:ea typeface="Cambria" panose="02040503050406030204" pitchFamily="18" charset="0"/>
              </a:rPr>
              <a:t>Ласково зовётся няней.</a:t>
            </a:r>
          </a:p>
          <a:p>
            <a:pPr algn="ctr"/>
            <a:r>
              <a:rPr lang="ru-RU" dirty="0" smtClean="0">
                <a:latin typeface="Cambria" panose="02040503050406030204" pitchFamily="18" charset="0"/>
                <a:ea typeface="Cambria" panose="02040503050406030204" pitchFamily="18" charset="0"/>
              </a:rPr>
              <a:t>Суп нальёт, накормит кашей…</a:t>
            </a:r>
          </a:p>
          <a:p>
            <a:pPr algn="ctr"/>
            <a:r>
              <a:rPr lang="ru-RU" dirty="0" smtClean="0">
                <a:latin typeface="Cambria" panose="02040503050406030204" pitchFamily="18" charset="0"/>
                <a:ea typeface="Cambria" panose="02040503050406030204" pitchFamily="18" charset="0"/>
              </a:rPr>
              <a:t>Вот такая няня наша! </a:t>
            </a:r>
          </a:p>
        </p:txBody>
      </p:sp>
      <p:pic>
        <p:nvPicPr>
          <p:cNvPr id="7170" name="Picture 2" descr="https://d1miefefncnroz.cloudfront.net/advt_photo/7419548/5de64c1db261ff39e720a5e2.jp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7808" y="9797"/>
            <a:ext cx="6848203" cy="68482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6315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708469" y="391884"/>
            <a:ext cx="3148149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0" i="0" dirty="0" smtClean="0">
                <a:solidFill>
                  <a:srgbClr val="C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Медицинская сестра</a:t>
            </a:r>
          </a:p>
          <a:p>
            <a:pPr algn="ctr"/>
            <a:endParaRPr lang="ru-RU" dirty="0">
              <a:solidFill>
                <a:srgbClr val="111111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algn="ctr"/>
            <a:r>
              <a:rPr lang="ru-RU" b="0" i="0" dirty="0" smtClean="0">
                <a:solidFill>
                  <a:srgbClr val="11111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Медицинская сестра —</a:t>
            </a:r>
          </a:p>
          <a:p>
            <a:pPr algn="ctr"/>
            <a:r>
              <a:rPr lang="ru-RU" b="0" i="0" dirty="0" smtClean="0">
                <a:solidFill>
                  <a:srgbClr val="11111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Символ света и добра,</a:t>
            </a:r>
          </a:p>
          <a:p>
            <a:pPr algn="ctr"/>
            <a:r>
              <a:rPr lang="ru-RU" b="0" i="0" dirty="0" smtClean="0">
                <a:solidFill>
                  <a:srgbClr val="11111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О больных забота -</a:t>
            </a:r>
          </a:p>
          <a:p>
            <a:pPr algn="ctr"/>
            <a:r>
              <a:rPr lang="ru-RU" dirty="0" smtClean="0">
                <a:solidFill>
                  <a:srgbClr val="11111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Смысл её работы</a:t>
            </a:r>
            <a:endParaRPr lang="ru-RU" b="0" i="0" dirty="0">
              <a:solidFill>
                <a:srgbClr val="111111"/>
              </a:solidFill>
              <a:effectLst/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pic>
        <p:nvPicPr>
          <p:cNvPr id="1032" name="Picture 8" descr="https://cdn2.static1-sima-land.com/items/880523/0/700-nw.jpg"/>
          <p:cNvPicPr>
            <a:picLocks noChangeAspect="1" noChangeArrowheads="1"/>
          </p:cNvPicPr>
          <p:nvPr/>
        </p:nvPicPr>
        <p:blipFill rotWithShape="1"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916899" y="261264"/>
            <a:ext cx="2638695" cy="65967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02294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100354" y="325959"/>
            <a:ext cx="27432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0" i="0" dirty="0" smtClean="0">
                <a:solidFill>
                  <a:srgbClr val="C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 Повар</a:t>
            </a:r>
          </a:p>
          <a:p>
            <a:pPr algn="ctr"/>
            <a:r>
              <a:rPr lang="ru-RU" b="0" i="0" dirty="0" smtClean="0">
                <a:solidFill>
                  <a:srgbClr val="11111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Ходит повар в колпаке,</a:t>
            </a:r>
          </a:p>
          <a:p>
            <a:pPr algn="ctr"/>
            <a:r>
              <a:rPr lang="ru-RU" b="0" i="0" dirty="0" smtClean="0">
                <a:solidFill>
                  <a:srgbClr val="11111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С поварёшкою в руке.</a:t>
            </a:r>
          </a:p>
          <a:p>
            <a:pPr algn="ctr"/>
            <a:r>
              <a:rPr lang="ru-RU" b="0" i="0" dirty="0" smtClean="0">
                <a:solidFill>
                  <a:srgbClr val="11111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Он готовит нам обед:</a:t>
            </a:r>
          </a:p>
          <a:p>
            <a:pPr algn="ctr"/>
            <a:r>
              <a:rPr lang="ru-RU" b="0" i="0" dirty="0" smtClean="0">
                <a:solidFill>
                  <a:srgbClr val="11111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Кашу, щи и винегрет</a:t>
            </a:r>
            <a:endParaRPr lang="ru-RU" b="0" i="0" dirty="0">
              <a:solidFill>
                <a:srgbClr val="111111"/>
              </a:solidFill>
              <a:effectLst/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pic>
        <p:nvPicPr>
          <p:cNvPr id="4098" name="Picture 2" descr="https://papik.pro/uploads/posts/2021-09/1630682314_30-papik-pro-p-risunok-detskii-povar-30.jpg"/>
          <p:cNvPicPr>
            <a:picLocks noChangeAspect="1" noChangeArrowheads="1"/>
          </p:cNvPicPr>
          <p:nvPr/>
        </p:nvPicPr>
        <p:blipFill rotWithShape="1"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031966" y="325959"/>
            <a:ext cx="5590903" cy="65227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94987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956663" y="378210"/>
            <a:ext cx="2952206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0" i="0" dirty="0" smtClean="0">
                <a:solidFill>
                  <a:srgbClr val="C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Дворник</a:t>
            </a:r>
          </a:p>
          <a:p>
            <a:pPr algn="ctr"/>
            <a:endParaRPr lang="ru-RU" b="0" i="0" dirty="0" smtClean="0">
              <a:solidFill>
                <a:srgbClr val="111111"/>
              </a:solidFill>
              <a:effectLst/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algn="ctr"/>
            <a:r>
              <a:rPr lang="ru-RU" b="0" i="0" dirty="0" smtClean="0">
                <a:solidFill>
                  <a:srgbClr val="11111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Встанет дворник на заре,</a:t>
            </a:r>
          </a:p>
          <a:p>
            <a:pPr algn="ctr"/>
            <a:r>
              <a:rPr lang="ru-RU" b="0" i="0" dirty="0" smtClean="0">
                <a:solidFill>
                  <a:srgbClr val="11111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Снег расчистит на дворе.</a:t>
            </a:r>
          </a:p>
          <a:p>
            <a:pPr algn="ctr"/>
            <a:r>
              <a:rPr lang="ru-RU" b="0" i="0" dirty="0" smtClean="0">
                <a:solidFill>
                  <a:srgbClr val="11111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Дворник мусор уберёт</a:t>
            </a:r>
          </a:p>
          <a:p>
            <a:pPr algn="ctr"/>
            <a:r>
              <a:rPr lang="ru-RU" b="0" i="0" dirty="0" smtClean="0">
                <a:solidFill>
                  <a:srgbClr val="11111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И песком посыплет лёд</a:t>
            </a:r>
            <a:endParaRPr lang="ru-RU" b="0" i="0" dirty="0">
              <a:solidFill>
                <a:srgbClr val="111111"/>
              </a:solidFill>
              <a:effectLst/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pic>
        <p:nvPicPr>
          <p:cNvPr id="5122" name="Picture 2" descr="https://present-dv.ru/public/open-graph/2021/10/20/616fd023d20c875af61e2138.jpg"/>
          <p:cNvPicPr>
            <a:picLocks noChangeAspect="1" noChangeArrowheads="1"/>
          </p:cNvPicPr>
          <p:nvPr/>
        </p:nvPicPr>
        <p:blipFill rotWithShape="1"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802675" y="0"/>
            <a:ext cx="3069771" cy="68467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17314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956663" y="378210"/>
            <a:ext cx="295220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0" i="0" dirty="0" smtClean="0">
                <a:solidFill>
                  <a:srgbClr val="C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Прачка</a:t>
            </a:r>
          </a:p>
          <a:p>
            <a:pPr algn="ctr"/>
            <a:endParaRPr lang="ru-RU" b="0" i="0" dirty="0" smtClean="0">
              <a:solidFill>
                <a:srgbClr val="111111"/>
              </a:solidFill>
              <a:effectLst/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algn="ctr"/>
            <a:r>
              <a:rPr lang="ru-RU" b="0" i="0" dirty="0" smtClean="0">
                <a:solidFill>
                  <a:srgbClr val="11111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Она стирает нам бельё,</a:t>
            </a:r>
          </a:p>
          <a:p>
            <a:pPr algn="ctr"/>
            <a:r>
              <a:rPr lang="ru-RU" dirty="0" smtClean="0">
                <a:solidFill>
                  <a:srgbClr val="11111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Чтоб было чистое оно,</a:t>
            </a:r>
          </a:p>
          <a:p>
            <a:pPr algn="ctr"/>
            <a:r>
              <a:rPr lang="ru-RU" b="0" i="0" dirty="0" smtClean="0">
                <a:solidFill>
                  <a:srgbClr val="11111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Просушит и разгладит.</a:t>
            </a:r>
          </a:p>
          <a:p>
            <a:pPr algn="ctr"/>
            <a:r>
              <a:rPr lang="ru-RU" dirty="0" smtClean="0">
                <a:solidFill>
                  <a:srgbClr val="11111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И утюгом погладит</a:t>
            </a:r>
          </a:p>
          <a:p>
            <a:pPr algn="ctr"/>
            <a:endParaRPr lang="ru-RU" b="0" i="0" dirty="0">
              <a:solidFill>
                <a:srgbClr val="111111"/>
              </a:solidFill>
              <a:effectLst/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pic>
        <p:nvPicPr>
          <p:cNvPr id="3078" name="Picture 6" descr="https://thumbs.dreamstime.com/b/%D0%B5-%D0%B0%D1%82%D1%8C-%D0%B6%D0%B5%D0%BD%D1%89%D0%B8%D0%BD%D1%83-%D0%BF%D1%80%D0%B0%D1%87%D0%B5%D1%87%D0%BD%D0%BE%D0%B3%D0%BE-58378245.jp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0" y="0"/>
            <a:ext cx="6583680" cy="68952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69676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advour.ru/wp-content/uploads/d/a/6/da6cea1c7dde0b51ee8026f7c1c54e0c.jpeg"/>
          <p:cNvPicPr>
            <a:picLocks noChangeAspect="1" noChangeArrowheads="1"/>
          </p:cNvPicPr>
          <p:nvPr/>
        </p:nvPicPr>
        <p:blipFill rotWithShape="1"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-40760"/>
            <a:ext cx="9144000" cy="68663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33233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94</TotalTime>
  <Words>104</Words>
  <Application>Microsoft Office PowerPoint</Application>
  <PresentationFormat>Экран (4:3)</PresentationFormat>
  <Paragraphs>39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4" baseType="lpstr">
      <vt:lpstr>Arial</vt:lpstr>
      <vt:lpstr>Calibri</vt:lpstr>
      <vt:lpstr>Calibri Light</vt:lpstr>
      <vt:lpstr>Cambria</vt:lpstr>
      <vt:lpstr>Comic Sans MS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diakov.net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RePack by Diakov</dc:creator>
  <cp:lastModifiedBy>RePack by Diakov</cp:lastModifiedBy>
  <cp:revision>12</cp:revision>
  <dcterms:created xsi:type="dcterms:W3CDTF">2022-11-22T17:36:34Z</dcterms:created>
  <dcterms:modified xsi:type="dcterms:W3CDTF">2022-11-22T19:11:06Z</dcterms:modified>
</cp:coreProperties>
</file>