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7" r:id="rId2"/>
    <p:sldId id="271" r:id="rId3"/>
    <p:sldId id="270" r:id="rId4"/>
    <p:sldId id="272" r:id="rId5"/>
    <p:sldId id="266" r:id="rId6"/>
    <p:sldId id="275" r:id="rId7"/>
    <p:sldId id="273" r:id="rId8"/>
    <p:sldId id="27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10.09.2017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10.09.2017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10.09.2017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10.09.2017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13" Type="http://schemas.openxmlformats.org/officeDocument/2006/relationships/image" Target="../media/image15.jpeg"/><Relationship Id="rId3" Type="http://schemas.openxmlformats.org/officeDocument/2006/relationships/image" Target="../media/image5.png"/><Relationship Id="rId7" Type="http://schemas.openxmlformats.org/officeDocument/2006/relationships/image" Target="../media/image9.gif"/><Relationship Id="rId12" Type="http://schemas.openxmlformats.org/officeDocument/2006/relationships/image" Target="../media/image14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11" Type="http://schemas.openxmlformats.org/officeDocument/2006/relationships/image" Target="../media/image13.jpeg"/><Relationship Id="rId5" Type="http://schemas.openxmlformats.org/officeDocument/2006/relationships/image" Target="../media/image7.jpeg"/><Relationship Id="rId15" Type="http://schemas.openxmlformats.org/officeDocument/2006/relationships/image" Target="../media/image17.jpeg"/><Relationship Id="rId10" Type="http://schemas.openxmlformats.org/officeDocument/2006/relationships/image" Target="../media/image12.jpeg"/><Relationship Id="rId4" Type="http://schemas.openxmlformats.org/officeDocument/2006/relationships/image" Target="../media/image6.jpeg"/><Relationship Id="rId9" Type="http://schemas.openxmlformats.org/officeDocument/2006/relationships/image" Target="../media/image11.png"/><Relationship Id="rId14" Type="http://schemas.openxmlformats.org/officeDocument/2006/relationships/image" Target="../media/image1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332656"/>
            <a:ext cx="7776864" cy="3024336"/>
          </a:xfrm>
        </p:spPr>
        <p:txBody>
          <a:bodyPr/>
          <a:lstStyle/>
          <a:p>
            <a:pPr marL="182880" indent="0" algn="ctr">
              <a:buNone/>
            </a:pPr>
            <a:r>
              <a:rPr lang="ru-RU" sz="1600" dirty="0" smtClean="0">
                <a:effectLst/>
              </a:rPr>
              <a:t>Муниципальное казенное дошкольное образовательное учреждение «</a:t>
            </a:r>
            <a:r>
              <a:rPr lang="ru-RU" sz="1600" dirty="0" err="1" smtClean="0">
                <a:effectLst/>
              </a:rPr>
              <a:t>Верхнемамонский</a:t>
            </a:r>
            <a:r>
              <a:rPr lang="ru-RU" sz="1600" dirty="0" smtClean="0">
                <a:effectLst/>
              </a:rPr>
              <a:t> детский сад №1</a:t>
            </a:r>
            <a:br>
              <a:rPr lang="ru-RU" sz="1600" dirty="0" smtClean="0">
                <a:effectLst/>
              </a:rPr>
            </a:br>
            <a:r>
              <a:rPr lang="ru-RU" sz="1600" dirty="0" smtClean="0">
                <a:effectLst/>
              </a:rPr>
              <a:t> </a:t>
            </a:r>
            <a:r>
              <a:rPr lang="ru-RU" sz="1600" dirty="0" err="1" smtClean="0">
                <a:effectLst/>
              </a:rPr>
              <a:t>Верхнемамонского</a:t>
            </a:r>
            <a:r>
              <a:rPr lang="ru-RU" sz="1600" dirty="0" smtClean="0">
                <a:effectLst/>
              </a:rPr>
              <a:t> муниципального района </a:t>
            </a:r>
            <a:br>
              <a:rPr lang="ru-RU" sz="1600" dirty="0" smtClean="0">
                <a:effectLst/>
              </a:rPr>
            </a:br>
            <a:r>
              <a:rPr lang="ru-RU" sz="1600" dirty="0" smtClean="0">
                <a:effectLst/>
              </a:rPr>
              <a:t>Воронежской области»</a:t>
            </a:r>
            <a:br>
              <a:rPr lang="ru-RU" sz="1600" dirty="0" smtClean="0">
                <a:effectLst/>
              </a:rPr>
            </a:br>
            <a:r>
              <a:rPr lang="ru-RU" sz="1600" dirty="0">
                <a:effectLst/>
              </a:rPr>
              <a:t/>
            </a:r>
            <a:br>
              <a:rPr lang="ru-RU" sz="1600" dirty="0">
                <a:effectLst/>
              </a:rPr>
            </a:br>
            <a:r>
              <a:rPr lang="ru-RU" sz="1600" dirty="0" smtClean="0">
                <a:effectLst/>
              </a:rPr>
              <a:t/>
            </a:r>
            <a:br>
              <a:rPr lang="ru-RU" sz="1600" dirty="0" smtClean="0">
                <a:effectLst/>
              </a:rPr>
            </a:br>
            <a:r>
              <a:rPr lang="ru-RU" sz="1600" dirty="0">
                <a:effectLst/>
              </a:rPr>
              <a:t/>
            </a:r>
            <a:br>
              <a:rPr lang="ru-RU" sz="1600" dirty="0">
                <a:effectLst/>
              </a:rPr>
            </a:br>
            <a:r>
              <a:rPr lang="ru-RU" sz="1600" dirty="0" smtClean="0">
                <a:effectLst/>
              </a:rPr>
              <a:t/>
            </a:r>
            <a:br>
              <a:rPr lang="ru-RU" sz="1600" dirty="0" smtClean="0">
                <a:effectLst/>
              </a:rPr>
            </a:br>
            <a:r>
              <a:rPr lang="ru-RU" sz="2400" i="1" u="sng" dirty="0" smtClean="0">
                <a:effectLst/>
              </a:rPr>
              <a:t>Развитие мелкой моторики рук нетрадиционными средствами в процессе  игровой деятельности.</a:t>
            </a:r>
            <a:r>
              <a:rPr lang="ru-RU" sz="2400" i="1" u="sng" dirty="0" smtClean="0"/>
              <a:t/>
            </a:r>
            <a:br>
              <a:rPr lang="ru-RU" sz="2400" i="1" u="sng" dirty="0" smtClean="0"/>
            </a:br>
            <a:r>
              <a:rPr lang="ru-RU" sz="2400" i="1" u="sng" dirty="0"/>
              <a:t/>
            </a:r>
            <a:br>
              <a:rPr lang="ru-RU" sz="2400" i="1" u="sng" dirty="0"/>
            </a:br>
            <a:r>
              <a:rPr lang="ru-RU" sz="2400" i="1" u="sng" dirty="0" smtClean="0"/>
              <a:t/>
            </a:r>
            <a:br>
              <a:rPr lang="ru-RU" sz="2400" i="1" u="sng" dirty="0" smtClean="0"/>
            </a:br>
            <a:r>
              <a:rPr lang="ru-RU" sz="2400" i="1" u="sng" dirty="0"/>
              <a:t/>
            </a:r>
            <a:br>
              <a:rPr lang="ru-RU" sz="2400" i="1" u="sng" dirty="0"/>
            </a:br>
            <a:r>
              <a:rPr lang="ru-RU" sz="2400" i="1" u="sng" dirty="0"/>
              <a:t/>
            </a:r>
            <a:br>
              <a:rPr lang="ru-RU" sz="2400" i="1" u="sng" dirty="0"/>
            </a:br>
            <a:r>
              <a:rPr lang="ru-RU" sz="2400" i="1" u="sng" dirty="0"/>
              <a:t/>
            </a:r>
            <a:br>
              <a:rPr lang="ru-RU" sz="2400" i="1" u="sng" dirty="0"/>
            </a:br>
            <a:endParaRPr lang="ru-RU" sz="2400" i="1" u="sng" dirty="0"/>
          </a:p>
        </p:txBody>
      </p:sp>
      <p:sp>
        <p:nvSpPr>
          <p:cNvPr id="4" name="TextBox 3"/>
          <p:cNvSpPr txBox="1"/>
          <p:nvPr/>
        </p:nvSpPr>
        <p:spPr>
          <a:xfrm>
            <a:off x="6107538" y="3789040"/>
            <a:ext cx="273630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600" b="1" dirty="0"/>
              <a:t>Подготовила:</a:t>
            </a:r>
            <a:br>
              <a:rPr lang="ru-RU" sz="1600" b="1" dirty="0"/>
            </a:br>
            <a:r>
              <a:rPr lang="ru-RU" sz="1600" b="1" dirty="0"/>
              <a:t>воспитатель 1 к. к.</a:t>
            </a:r>
            <a:br>
              <a:rPr lang="ru-RU" sz="1600" b="1" dirty="0"/>
            </a:br>
            <a:r>
              <a:rPr lang="ru-RU" sz="1600" b="1" dirty="0" err="1"/>
              <a:t>Коровецкая</a:t>
            </a:r>
            <a:r>
              <a:rPr lang="ru-RU" sz="1600" b="1" dirty="0"/>
              <a:t> О. С.</a:t>
            </a:r>
            <a:br>
              <a:rPr lang="ru-RU" sz="1600" b="1" dirty="0"/>
            </a:br>
            <a:r>
              <a:rPr lang="ru-RU" i="1" u="sng" dirty="0"/>
              <a:t/>
            </a:r>
            <a:br>
              <a:rPr lang="ru-RU" i="1" u="sng" dirty="0"/>
            </a:b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3275856" y="5661248"/>
            <a:ext cx="31683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i="1" u="sng" dirty="0"/>
              <a:t>с. Верхний Мамон</a:t>
            </a:r>
            <a:br>
              <a:rPr lang="ru-RU" i="1" u="sng" dirty="0"/>
            </a:br>
            <a:r>
              <a:rPr lang="ru-RU" i="1" u="sng" dirty="0"/>
              <a:t>2017 год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85439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afisharu.com/media/event/e4/be/e4beb6194feba5f75b5a4a494ce3e0b6_4.650x390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58" y="0"/>
            <a:ext cx="9128542" cy="68534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https://cdn.pixabay.com/photo/2012/04/01/12/25/padlock-23163_640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3789040"/>
            <a:ext cx="1296144" cy="16724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07485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C:\Users\Admin\Music\зоопарк 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0" y="-4192"/>
            <a:ext cx="9140730" cy="6862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93012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images.directoryofshareware.com/full/dart_north_pole_vol_1_desktop_screen_savers-115476.jpe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4355976" cy="3356991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 descr="https://kipling-redjard-pisatel.larec-skazok.ru/upload/story/bg/06e/0f/f6/e4617ef3586d31b86bbf141011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7730" y="3356992"/>
            <a:ext cx="4788024" cy="3501008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http://static4.depositphotos.com/1004998/337/i/950/depositphotos_3372767-stock-photo-green-grasstrees-and-cloudy-sky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0"/>
            <a:ext cx="4788024" cy="3356991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http://grodno.greenbelarus.info/files/album_pic_0.jpg"/>
          <p:cNvPicPr/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859" b="5983"/>
          <a:stretch/>
        </p:blipFill>
        <p:spPr bwMode="auto">
          <a:xfrm>
            <a:off x="5293" y="3356991"/>
            <a:ext cx="4382437" cy="352078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Рисунок 5" descr="http://st.depositphotos.com/1967477/1958/v/950/depositphotos_19581653-Funny-penguin-cartoon.jpg"/>
          <p:cNvPicPr/>
          <p:nvPr/>
        </p:nvPicPr>
        <p:blipFill rotWithShape="1"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8974"/>
          <a:stretch/>
        </p:blipFill>
        <p:spPr bwMode="auto">
          <a:xfrm>
            <a:off x="3275856" y="1765382"/>
            <a:ext cx="432048" cy="4045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Рисунок 7" descr="http://cliparting.com/wp-content/uploads/2016/10/Polar-bear-free-bear-clipart.gif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8433" y="1618578"/>
            <a:ext cx="870585" cy="56896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Овал 8"/>
          <p:cNvSpPr/>
          <p:nvPr/>
        </p:nvSpPr>
        <p:spPr>
          <a:xfrm>
            <a:off x="3419872" y="1967632"/>
            <a:ext cx="144016" cy="129148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Рисунок 9" descr="http://itd3.mycdn.me/image?id=853984376018&amp;t=20&amp;plc=WEB&amp;tkn=*WLPomsREg5PqF3V8y5nQ-3VqQNg"/>
          <p:cNvPicPr/>
          <p:nvPr/>
        </p:nvPicPr>
        <p:blipFill>
          <a:blip r:embed="rId8" cstate="print">
            <a:clrChange>
              <a:clrFrom>
                <a:srgbClr val="FBFBFD"/>
              </a:clrFrom>
              <a:clrTo>
                <a:srgbClr val="FBFB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5936902"/>
            <a:ext cx="905510" cy="695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Рисунок 10" descr="http://tapenik.ru/dizain/ob_25.png"/>
          <p:cNvPicPr/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1526" y="4615065"/>
            <a:ext cx="567690" cy="79756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Рисунок 11" descr="https://deti-online.com/img/zhiraf-color.jpg"/>
          <p:cNvPicPr/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5495" y="1903058"/>
            <a:ext cx="1089575" cy="1345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6150" name="Picture 6" descr="https://im0-tub-ru.yandex.net/i?id=14360b30aa612938a0aec57f7a2b855f&amp;n=33&amp;h=215&amp;w=215"/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572000" y="2280479"/>
            <a:ext cx="792088" cy="7896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Рисунок 16" descr="https://thumbs.dreamstime.com/z/cartoon-animal-illustration-children-37749427.jpg"/>
          <p:cNvPicPr/>
          <p:nvPr/>
        </p:nvPicPr>
        <p:blipFill rotWithShape="1"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86" t="10870" r="4167" b="20290"/>
          <a:stretch/>
        </p:blipFill>
        <p:spPr bwMode="auto">
          <a:xfrm rot="20918943">
            <a:off x="2464648" y="5825474"/>
            <a:ext cx="1622415" cy="73723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152" name="Picture 8" descr="https://st.depositphotos.com/1856827/3779/v/950/depositphotos_37799489-stock-illustration-cartoon-parrot.jpg"/>
          <p:cNvPicPr>
            <a:picLocks noChangeAspect="1" noChangeArrowheads="1"/>
          </p:cNvPicPr>
          <p:nvPr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61088" y="4221088"/>
            <a:ext cx="828814" cy="10362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Рисунок 19" descr="https://www.colourbox.com/preview/5643524-cartoon-elephant.jpg"/>
          <p:cNvPicPr/>
          <p:nvPr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0621" y="2341296"/>
            <a:ext cx="793143" cy="4691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Рисунок 20" descr="https://s3.envato.com/files/3440817/2008_155_053.jpg"/>
          <p:cNvPicPr/>
          <p:nvPr/>
        </p:nvPicPr>
        <p:blipFill>
          <a:blip r:embed="rId1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3407" y="2223603"/>
            <a:ext cx="792088" cy="70691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26557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i.otzovik.com/2015/09/09/2403477/img/50841938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845"/>
          <a:stretch/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www.stihi.ru/pics/2016/05/04/266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19" y="3645024"/>
            <a:ext cx="1734398" cy="2604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8" descr="http://www.stihi.ru/pics/2016/05/04/266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3645024"/>
            <a:ext cx="1729785" cy="25972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69445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652120" y="2267031"/>
            <a:ext cx="963724" cy="504056"/>
          </a:xfrm>
          <a:prstGeom prst="rect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308675" y="2276872"/>
            <a:ext cx="963724" cy="504056"/>
          </a:xfrm>
          <a:prstGeom prst="rect">
            <a:avLst/>
          </a:prstGeom>
          <a:solidFill>
            <a:srgbClr val="FFFF00"/>
          </a:solidFill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2389735" y="2276872"/>
            <a:ext cx="963724" cy="504056"/>
          </a:xfrm>
          <a:prstGeom prst="rect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7812360" y="2276872"/>
            <a:ext cx="963724" cy="504056"/>
          </a:xfrm>
          <a:prstGeom prst="rect">
            <a:avLst/>
          </a:prstGeom>
          <a:solidFill>
            <a:srgbClr val="FFFF00"/>
          </a:solidFill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3491880" y="2276872"/>
            <a:ext cx="963724" cy="504056"/>
          </a:xfrm>
          <a:prstGeom prst="rect">
            <a:avLst/>
          </a:prstGeom>
          <a:solidFill>
            <a:srgbClr val="00B050"/>
          </a:solidFill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4572000" y="2276872"/>
            <a:ext cx="963724" cy="504056"/>
          </a:xfrm>
          <a:prstGeom prst="rect">
            <a:avLst/>
          </a:prstGeom>
          <a:solidFill>
            <a:srgbClr val="00B050"/>
          </a:solidFill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1364756" y="2276872"/>
            <a:ext cx="963724" cy="504056"/>
          </a:xfrm>
          <a:prstGeom prst="rect">
            <a:avLst/>
          </a:prstGeom>
          <a:solidFill>
            <a:srgbClr val="0070C0"/>
          </a:solidFill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6732240" y="2276872"/>
            <a:ext cx="963724" cy="504056"/>
          </a:xfrm>
          <a:prstGeom prst="rect">
            <a:avLst/>
          </a:prstGeom>
          <a:solidFill>
            <a:srgbClr val="0070C0"/>
          </a:solidFill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3203848" y="836712"/>
            <a:ext cx="24898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/>
              <a:t>Схема бус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8583121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8" name="Picture 6" descr="https://cascade.madmimi.com/promotion_images/0905/0114/original/Summer-glade-2.jpg?149802404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960" y="-30654"/>
            <a:ext cx="9158175" cy="68886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 descr="https://www.colourbox.com/preview/4663538-cartoon-stylish-girls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5409" y="2666606"/>
            <a:ext cx="2373436" cy="3366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83972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96543" y="2374921"/>
            <a:ext cx="691276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latin typeface="Monotype Corsiva" pitchFamily="66" charset="0"/>
              </a:rPr>
              <a:t>Спасибо за внимание!</a:t>
            </a:r>
            <a:endParaRPr lang="ru-RU" sz="6000" b="1" dirty="0"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0619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153</TotalTime>
  <Words>23</Words>
  <Application>Microsoft Office PowerPoint</Application>
  <PresentationFormat>Экран (4:3)</PresentationFormat>
  <Paragraphs>5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Воздушный поток</vt:lpstr>
      <vt:lpstr>Муниципальное казенное дошкольное образовательное учреждение «Верхнемамонский детский сад №1  Верхнемамонского муниципального района  Воронежской области»     Развитие мелкой моторики рук нетрадиционными средствами в процессе  игровой деятельности.   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18</cp:revision>
  <dcterms:created xsi:type="dcterms:W3CDTF">2017-07-16T17:04:47Z</dcterms:created>
  <dcterms:modified xsi:type="dcterms:W3CDTF">2017-09-10T14:18:49Z</dcterms:modified>
</cp:coreProperties>
</file>