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66" r:id="rId4"/>
    <p:sldId id="262" r:id="rId5"/>
    <p:sldId id="261" r:id="rId6"/>
    <p:sldId id="263" r:id="rId7"/>
    <p:sldId id="268" r:id="rId8"/>
    <p:sldId id="264" r:id="rId9"/>
    <p:sldId id="267" r:id="rId10"/>
    <p:sldId id="259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D2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9DD37-6C6C-4348-969C-49535C82DF6F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D1260-5DFA-4C86-B479-83187D100D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9DD37-6C6C-4348-969C-49535C82DF6F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D1260-5DFA-4C86-B479-83187D100D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9DD37-6C6C-4348-969C-49535C82DF6F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D1260-5DFA-4C86-B479-83187D100D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9DD37-6C6C-4348-969C-49535C82DF6F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D1260-5DFA-4C86-B479-83187D100D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9DD37-6C6C-4348-969C-49535C82DF6F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D1260-5DFA-4C86-B479-83187D100D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9DD37-6C6C-4348-969C-49535C82DF6F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D1260-5DFA-4C86-B479-83187D100D3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9DD37-6C6C-4348-969C-49535C82DF6F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D1260-5DFA-4C86-B479-83187D100D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9DD37-6C6C-4348-969C-49535C82DF6F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D1260-5DFA-4C86-B479-83187D100D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9DD37-6C6C-4348-969C-49535C82DF6F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D1260-5DFA-4C86-B479-83187D100D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9DD37-6C6C-4348-969C-49535C82DF6F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5DD1260-5DFA-4C86-B479-83187D100D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9DD37-6C6C-4348-969C-49535C82DF6F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D1260-5DFA-4C86-B479-83187D100D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DEA9DD37-6C6C-4348-969C-49535C82DF6F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5DD1260-5DFA-4C86-B479-83187D100D3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4316" y="2492896"/>
            <a:ext cx="5723400" cy="1440160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ВОЗРАСТНЫЕ ОСОБЕННОСТИ РАЗВИТИЯ ДЕТЕЙ 3-4 ЛЕТ</a:t>
            </a:r>
            <a:endParaRPr lang="ru-RU" sz="28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47864" y="6021287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286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61728" y="1403378"/>
            <a:ext cx="1627175" cy="2168083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30866" y="4324444"/>
            <a:ext cx="1761965" cy="180951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494866" y="1124744"/>
            <a:ext cx="1627175" cy="216957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ятно 1 3"/>
          <p:cNvSpPr/>
          <p:nvPr/>
        </p:nvSpPr>
        <p:spPr>
          <a:xfrm>
            <a:off x="3275856" y="2668735"/>
            <a:ext cx="2880320" cy="2076981"/>
          </a:xfrm>
          <a:prstGeom prst="irregularSeal1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</a:p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5014" y="116632"/>
            <a:ext cx="7520940" cy="54864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ДЕЯТЕЛЬНОСТЬ: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4" descr="https://sun9-23.userapi.com/3Dh3bMejFUglqGq51iAnvfmhWqCxww9Q6JXPoA/AXKD7rgahZA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51919" y="956274"/>
            <a:ext cx="1627131" cy="15311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sun9-43.userapi.com/C0KYl_eryZeztVLuI5l7BdFn7MlTVsUtSuqmGg/ZDicbd5fcgY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1728" y="4298026"/>
            <a:ext cx="2540865" cy="18623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474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39597" y="1412776"/>
            <a:ext cx="5256585" cy="57606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28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57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683568" y="4797152"/>
            <a:ext cx="2520280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347864" y="4797152"/>
            <a:ext cx="2520280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026111" y="4847321"/>
            <a:ext cx="2497088" cy="1008112"/>
          </a:xfrm>
          <a:prstGeom prst="roundRect">
            <a:avLst>
              <a:gd name="adj" fmla="val 195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НРАВСТВЕННОЕ 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83568" y="3573016"/>
            <a:ext cx="2520280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347864" y="3573016"/>
            <a:ext cx="2520280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УМСТВЕННОЕ РАЗВИТИЕ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012160" y="3573016"/>
            <a:ext cx="2497088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906936" y="332656"/>
            <a:ext cx="3352048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94515" y="3573016"/>
            <a:ext cx="919125" cy="981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998554" y="4874297"/>
            <a:ext cx="954160" cy="954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0800000" flipV="1">
            <a:off x="6950619" y="3667073"/>
            <a:ext cx="648071" cy="793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1585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617255" y="1241179"/>
            <a:ext cx="1840841" cy="173917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66" y="244134"/>
            <a:ext cx="4280752" cy="54864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КРИЗИС 3-Х ЛЕТ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1241179"/>
            <a:ext cx="1769916" cy="1725482"/>
          </a:xfr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3136032"/>
            <a:ext cx="1800200" cy="18002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8229" y="3136032"/>
            <a:ext cx="1869868" cy="18002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1" name="Выноска-облако 10"/>
          <p:cNvSpPr/>
          <p:nvPr/>
        </p:nvSpPr>
        <p:spPr>
          <a:xfrm>
            <a:off x="6219778" y="807897"/>
            <a:ext cx="1993010" cy="866564"/>
          </a:xfrm>
          <a:prstGeom prst="cloudCallou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молодец!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Выноска-облако 11"/>
          <p:cNvSpPr/>
          <p:nvPr/>
        </p:nvSpPr>
        <p:spPr>
          <a:xfrm>
            <a:off x="6219778" y="2852936"/>
            <a:ext cx="1993010" cy="954176"/>
          </a:xfrm>
          <a:prstGeom prst="cloudCallou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помогу тебе..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Выноска-облако 12"/>
          <p:cNvSpPr/>
          <p:nvPr/>
        </p:nvSpPr>
        <p:spPr>
          <a:xfrm>
            <a:off x="1187625" y="906848"/>
            <a:ext cx="1850932" cy="865968"/>
          </a:xfrm>
          <a:prstGeom prst="cloudCallout">
            <a:avLst/>
          </a:prstGeom>
          <a:solidFill>
            <a:schemeClr val="accent2">
              <a:lumMod val="20000"/>
              <a:lumOff val="80000"/>
            </a:schemeClr>
          </a:solidFill>
          <a:scene3d>
            <a:camera prst="orthographicFront">
              <a:rot lat="0" lon="10800000" rev="0"/>
            </a:camera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сам!!!</a:t>
            </a:r>
          </a:p>
        </p:txBody>
      </p:sp>
      <p:sp>
        <p:nvSpPr>
          <p:cNvPr id="14" name="Выноска-облако 13"/>
          <p:cNvSpPr/>
          <p:nvPr/>
        </p:nvSpPr>
        <p:spPr>
          <a:xfrm>
            <a:off x="1121641" y="2980357"/>
            <a:ext cx="1930438" cy="900100"/>
          </a:xfrm>
          <a:prstGeom prst="cloudCallout">
            <a:avLst/>
          </a:prstGeom>
          <a:solidFill>
            <a:schemeClr val="accent2">
              <a:lumMod val="20000"/>
              <a:lumOff val="80000"/>
            </a:schemeClr>
          </a:solidFill>
          <a:scene3d>
            <a:camera prst="orthographicFront">
              <a:rot lat="0" lon="10800000" rev="0"/>
            </a:camera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хочу!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3671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06" y="116632"/>
            <a:ext cx="8975810" cy="79208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Социально-коммуникативное РАЗВИТИЕ: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rot="21600000">
            <a:off x="251520" y="1140412"/>
            <a:ext cx="6624736" cy="2524651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Умеет принимать условную игровую ситуацию.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Знает элементарные нормы и правила поведения.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Умеет вступать в диалог со взрослыми и сверстниками.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Осознает свою гендерную принадлежность.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Выполняет простейшие трудовые действия.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Способен к элементарному самообслуживанию.</a:t>
            </a:r>
          </a:p>
          <a:p>
            <a:pPr>
              <a:lnSpc>
                <a:spcPct val="210000"/>
              </a:lnSpc>
            </a:pPr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4005064"/>
            <a:ext cx="2736304" cy="205222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3735689"/>
            <a:ext cx="1944216" cy="259097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2744051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520940" cy="54864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самообслуживания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8336" y="1268760"/>
            <a:ext cx="5397114" cy="2592288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2000" b="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Одеваться и раздеваться.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и пить.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Умываться и пользоваться полотенцем.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носовой платок.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Пользоваться расческой.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Ходить самостоятельно в туалет и т.д.</a:t>
            </a:r>
            <a:endParaRPr lang="ru-RU" sz="2000" b="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63995" y="2025424"/>
            <a:ext cx="1739032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Выноска-облако 4"/>
          <p:cNvSpPr/>
          <p:nvPr/>
        </p:nvSpPr>
        <p:spPr>
          <a:xfrm>
            <a:off x="6228184" y="1052736"/>
            <a:ext cx="2066528" cy="972688"/>
          </a:xfrm>
          <a:prstGeom prst="cloudCallout">
            <a:avLst/>
          </a:prstGeom>
          <a:solidFill>
            <a:schemeClr val="bg2">
              <a:lumMod val="90000"/>
            </a:schemeClr>
          </a:solidFill>
          <a:scene3d>
            <a:camera prst="orthographicFront">
              <a:rot lat="0" lon="11100000" rev="0"/>
            </a:camera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могу  !!!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4194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6198" y="28610"/>
            <a:ext cx="6746331" cy="54864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развитие: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4051414"/>
            <a:ext cx="1903376" cy="1713263"/>
          </a:xfrm>
        </p:spPr>
      </p:pic>
      <p:sp>
        <p:nvSpPr>
          <p:cNvPr id="5" name="Облако 4"/>
          <p:cNvSpPr/>
          <p:nvPr/>
        </p:nvSpPr>
        <p:spPr>
          <a:xfrm rot="20432704">
            <a:off x="849026" y="1040645"/>
            <a:ext cx="1569601" cy="1060413"/>
          </a:xfrm>
          <a:prstGeom prst="cloud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</a:t>
            </a:r>
            <a:endParaRPr lang="ru-RU" sz="16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лако 5"/>
          <p:cNvSpPr/>
          <p:nvPr/>
        </p:nvSpPr>
        <p:spPr>
          <a:xfrm rot="20283957">
            <a:off x="1296932" y="2573584"/>
            <a:ext cx="1828977" cy="1157270"/>
          </a:xfrm>
          <a:prstGeom prst="cloud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</a:t>
            </a:r>
            <a:endParaRPr lang="ru-RU" sz="16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лако 6"/>
          <p:cNvSpPr/>
          <p:nvPr/>
        </p:nvSpPr>
        <p:spPr>
          <a:xfrm rot="628541">
            <a:off x="4499990" y="2341940"/>
            <a:ext cx="1872208" cy="1249288"/>
          </a:xfrm>
          <a:prstGeom prst="cloud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БОЛЬШЕ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</a:p>
          <a:p>
            <a:pPr algn="ctr"/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МЕНЬШЕ</a:t>
            </a:r>
            <a:endParaRPr lang="ru-RU" sz="14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лако 7"/>
          <p:cNvSpPr/>
          <p:nvPr/>
        </p:nvSpPr>
        <p:spPr>
          <a:xfrm rot="1585474">
            <a:off x="6285566" y="1639538"/>
            <a:ext cx="2624521" cy="1085225"/>
          </a:xfrm>
          <a:prstGeom prst="cloud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ПРОСТРАНСТВО</a:t>
            </a:r>
            <a:endParaRPr lang="ru-RU" sz="14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лако 2"/>
          <p:cNvSpPr/>
          <p:nvPr/>
        </p:nvSpPr>
        <p:spPr>
          <a:xfrm rot="21316425">
            <a:off x="3527521" y="903103"/>
            <a:ext cx="2192130" cy="955624"/>
          </a:xfrm>
          <a:prstGeom prst="cloud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ПРИРОДА</a:t>
            </a:r>
            <a:endParaRPr lang="ru-RU" sz="16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https://sun9-52.userapi.com/BTNONAOSiaVserwjh2K4u_KkvxAQ4pHB1Qt7Ew/7igk1z2_uDw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7584" y="4354117"/>
            <a:ext cx="2227278" cy="210859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sun9-11.userapi.com/e25DiG4K61pnM5isLpkAwrpC69eW4HUzFXK-FA/bSp3zndl9Cg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63272" y="3751018"/>
            <a:ext cx="2057065" cy="266457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5287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8983"/>
            <a:ext cx="8964488" cy="72576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 развитие: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360" y="1218077"/>
            <a:ext cx="6030595" cy="2232248"/>
          </a:xfrm>
        </p:spPr>
        <p:txBody>
          <a:bodyPr/>
          <a:lstStyle/>
          <a:p>
            <a:pPr indent="-255588">
              <a:buFont typeface="Arial" panose="020B0604020202020204" pitchFamily="34" charset="0"/>
              <a:buChar char="•"/>
            </a:pPr>
            <a:r>
              <a:rPr lang="ru-RU" sz="2000" b="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Работает кистью, красками</a:t>
            </a:r>
            <a:r>
              <a:rPr lang="ru-RU" sz="2000" b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000" b="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карандашами.</a:t>
            </a:r>
          </a:p>
          <a:p>
            <a:pPr indent="-255588">
              <a:buFont typeface="Arial" panose="020B0604020202020204" pitchFamily="34" charset="0"/>
              <a:buChar char="•"/>
            </a:pPr>
            <a:r>
              <a:rPr lang="ru-RU" sz="2000" b="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Различает цвета.</a:t>
            </a:r>
          </a:p>
          <a:p>
            <a:pPr indent="-255588">
              <a:buFont typeface="Arial" panose="020B0604020202020204" pitchFamily="34" charset="0"/>
              <a:buChar char="•"/>
            </a:pPr>
            <a:r>
              <a:rPr lang="ru-RU" sz="2000" b="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Умеет ритмично наносить мазки, штрихи, линии.</a:t>
            </a:r>
          </a:p>
          <a:p>
            <a:pPr indent="-255588">
              <a:buFont typeface="Arial" panose="020B0604020202020204" pitchFamily="34" charset="0"/>
              <a:buChar char="•"/>
            </a:pPr>
            <a:r>
              <a:rPr lang="ru-RU" sz="2000" b="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Работает с пластилином.</a:t>
            </a:r>
          </a:p>
          <a:p>
            <a:pPr indent="-255588">
              <a:buFont typeface="Arial" panose="020B0604020202020204" pitchFamily="34" charset="0"/>
              <a:buChar char="•"/>
            </a:pPr>
            <a:r>
              <a:rPr lang="ru-RU" sz="2000" b="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Наклеивает готовые формы.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126" name="Picture 6" descr="https://sun9-20.userapi.com/o0AXuH2hscXe7zF2QpWSci4xq6uf4hOFVjv9dg/r0wcLaiJR4U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25181" y="3933056"/>
            <a:ext cx="2625304" cy="201622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sun9-27.userapi.com/y64yoNkgx6orSA61bdJnZbsBoINtU4BQNy2m1g/4L3q7Y1wKgg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48064" y="3640917"/>
            <a:ext cx="3167843" cy="230836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912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188640"/>
            <a:ext cx="5112567" cy="54864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развитие: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02387">
            <a:off x="7422831" y="244097"/>
            <a:ext cx="1507097" cy="1247502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9" y="3284984"/>
            <a:ext cx="2392418" cy="265089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TextBox 2"/>
          <p:cNvSpPr txBox="1"/>
          <p:nvPr/>
        </p:nvSpPr>
        <p:spPr>
          <a:xfrm>
            <a:off x="323528" y="1052736"/>
            <a:ext cx="69847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Повторяет слова и строки.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Отвечает на вопросы.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Согласует существительные с глаголами и местоимениями.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03848" y="2420888"/>
            <a:ext cx="56166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Владеет отчетливым произношением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звуков.</a:t>
            </a:r>
            <a:endParaRPr lang="ru-RU" sz="20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Воспринимает на слух небольшой рассказ.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Сопровождает речевую игру.</a:t>
            </a:r>
            <a:endParaRPr lang="ru-RU" dirty="0"/>
          </a:p>
        </p:txBody>
      </p:sp>
      <p:pic>
        <p:nvPicPr>
          <p:cNvPr id="3074" name="Picture 2" descr="https://sun9-52.userapi.com/eV3qQ3eCwXZTQCQOlIsJGfnyzlXxGEFgp68woA/dt_xAddFJT0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93"/>
          <a:stretch/>
        </p:blipFill>
        <p:spPr bwMode="auto">
          <a:xfrm>
            <a:off x="3815916" y="3835426"/>
            <a:ext cx="4212989" cy="21004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352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3627" y="1443114"/>
            <a:ext cx="1782341" cy="8239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6336" y="260648"/>
            <a:ext cx="1259632" cy="115571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89864"/>
            <a:ext cx="5597971" cy="54864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развитие: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3420" y="1416361"/>
            <a:ext cx="7382915" cy="2664296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2000" b="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Прыжки на месте.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Непрерывный бег (30-40 сек).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влезать  на гимнастическую стенку (2-3 перекладины).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брать, держать, бросать и катать мяч.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легко ходить в различных направлениях и темпе.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Бросать предметы в горизонтальную цель.</a:t>
            </a:r>
          </a:p>
        </p:txBody>
      </p:sp>
      <p:pic>
        <p:nvPicPr>
          <p:cNvPr id="1026" name="Picture 2" descr="https://sun9-62.userapi.com/RdoT92SVFg0FfxI-YaM9EKUsR5KjGrx0pDLTYg/alAX3Bd20VM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0407" y="4221088"/>
            <a:ext cx="3314091" cy="18641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sun9-5.userapi.com/JBcLuc2v2jd1yKA3PbyzL4A052OqfIlWwt1-TA/k_dn695tAkY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92080" y="4221088"/>
            <a:ext cx="2499428" cy="18641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829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1179</TotalTime>
  <Words>233</Words>
  <Application>Microsoft Office PowerPoint</Application>
  <PresentationFormat>Экран (4:3)</PresentationFormat>
  <Paragraphs>58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Углы</vt:lpstr>
      <vt:lpstr>ВОЗРАСТНЫЕ ОСОБЕННОСТИ РАЗВИТИЯ ДЕТЕЙ 3-4 ЛЕТ</vt:lpstr>
      <vt:lpstr>Презентация PowerPoint</vt:lpstr>
      <vt:lpstr>КРИЗИС 3-Х ЛЕТ</vt:lpstr>
      <vt:lpstr>Социально-коммуникативное РАЗВИТИЕ:</vt:lpstr>
      <vt:lpstr>Навыки самообслуживания:</vt:lpstr>
      <vt:lpstr>Познавательное развитие:</vt:lpstr>
      <vt:lpstr>Художественно-эстетическое развитие:</vt:lpstr>
      <vt:lpstr>Речевое развитие:</vt:lpstr>
      <vt:lpstr>Физическое развитие:</vt:lpstr>
      <vt:lpstr>ОБРАЗОВАТЕЛЬНАЯ ДЕЯТЕЛЬНОСТЬ: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ВОЗРАСТНЫЕ ОСОБЕННОСТИ РАЗВИТИЯ ДЕТЕЙ 3-4 ЛЕТ</dc:title>
  <dc:creator>Asus</dc:creator>
  <cp:lastModifiedBy>Asus</cp:lastModifiedBy>
  <cp:revision>47</cp:revision>
  <dcterms:created xsi:type="dcterms:W3CDTF">2020-10-08T11:33:52Z</dcterms:created>
  <dcterms:modified xsi:type="dcterms:W3CDTF">2022-11-22T20:45:55Z</dcterms:modified>
</cp:coreProperties>
</file>