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2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908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687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96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142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7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186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9660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408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1220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345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1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20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2"/>
            <a:ext cx="9143999" cy="68520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8336"/>
            <a:ext cx="9180512" cy="68675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675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16.11.2022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AB85-26D5-48E4-8C7D-D0FF451DEA15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7C5BE-A9B1-4E94-A856-0C137C754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Словарная работа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48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3094"/>
            <a:ext cx="9144000" cy="386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62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Решите примеры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2215158" cy="435133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8+4 </a:t>
            </a:r>
          </a:p>
          <a:p>
            <a:pPr marL="0" indent="0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10+2</a:t>
            </a:r>
          </a:p>
          <a:p>
            <a:pPr marL="0" indent="0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5+7</a:t>
            </a:r>
          </a:p>
          <a:p>
            <a:pPr marL="0" indent="0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11+1</a:t>
            </a:r>
          </a:p>
          <a:p>
            <a:pPr marL="0" indent="0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6+6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860032" y="1978025"/>
            <a:ext cx="22151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081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1500" b="1" dirty="0" smtClean="0"/>
              <a:t>дв</a:t>
            </a:r>
            <a:r>
              <a:rPr lang="ru-RU" sz="11500" b="1" dirty="0" smtClean="0">
                <a:solidFill>
                  <a:srgbClr val="FF0000"/>
                </a:solidFill>
              </a:rPr>
              <a:t>е</a:t>
            </a:r>
            <a:r>
              <a:rPr lang="ru-RU" sz="11500" b="1" dirty="0" smtClean="0"/>
              <a:t>надц</a:t>
            </a:r>
            <a:r>
              <a:rPr lang="ru-RU" sz="11500" b="1" dirty="0" smtClean="0">
                <a:solidFill>
                  <a:srgbClr val="FF0000"/>
                </a:solidFill>
              </a:rPr>
              <a:t>а</a:t>
            </a:r>
            <a:r>
              <a:rPr lang="ru-RU" sz="11500" b="1" dirty="0" smtClean="0"/>
              <a:t>ть</a:t>
            </a:r>
            <a:endParaRPr lang="ru-RU" sz="115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427984" y="2636912"/>
            <a:ext cx="216024" cy="64807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52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2435944" cy="2852737"/>
          </a:xfrm>
        </p:spPr>
        <p:txBody>
          <a:bodyPr/>
          <a:lstStyle/>
          <a:p>
            <a:r>
              <a:rPr lang="ru-RU" b="1" dirty="0" smtClean="0"/>
              <a:t>м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сяц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дв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надц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ть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718" y="1089589"/>
            <a:ext cx="2341618" cy="464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Предложения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975798" cy="3547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B 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шк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льн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й г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л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epee 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ви</a:t>
            </a:r>
            <a:r>
              <a:rPr lang="en-US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ce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л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 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дв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дц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ть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 к</a:t>
            </a:r>
            <a:r>
              <a:rPr lang="en-US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ap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тин и 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дв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н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дц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ть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 п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д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л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к 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y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ч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ник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в. </a:t>
            </a:r>
          </a:p>
          <a:p>
            <a:pPr algn="just"/>
            <a:endParaRPr lang="ru-RU" sz="3200" dirty="0" smtClean="0">
              <a:latin typeface="DejaVu Serif" panose="02060603050605020204" pitchFamily="18" charset="0"/>
              <a:ea typeface="DejaVu Serif" panose="020606030506050202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Я 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co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б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pa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л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 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дв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н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дц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ть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 из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y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м</a:t>
            </a:r>
            <a:r>
              <a:rPr lang="en-US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py</a:t>
            </a:r>
            <a:r>
              <a:rPr lang="ru-RU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дны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x 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б</a:t>
            </a:r>
            <a:r>
              <a:rPr lang="en-US" sz="3200" dirty="0" err="1" smtClean="0">
                <a:latin typeface="DejaVu Serif" panose="02060603050605020204" pitchFamily="18" charset="0"/>
                <a:ea typeface="DejaVu Serif" panose="02060603050605020204" pitchFamily="18" charset="0"/>
              </a:rPr>
              <a:t>yc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ин</a:t>
            </a:r>
            <a:r>
              <a:rPr lang="en-US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32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к.</a:t>
            </a:r>
            <a:endParaRPr lang="ru-RU" sz="3200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0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Пословицы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>
              <a:latin typeface="DejaVu Serif" panose="02060603050605020204" pitchFamily="18" charset="0"/>
              <a:ea typeface="DejaVu Serif" panose="020606030506050202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pa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вд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 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дв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н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дц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ть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 ц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й 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pa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з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op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в</a:t>
            </a:r>
            <a:r>
              <a:rPr lang="en-US" sz="40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т.</a:t>
            </a:r>
            <a:endParaRPr lang="ru-RU" sz="4000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4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25625"/>
            <a:ext cx="835292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Дв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н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дц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ть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 м</a:t>
            </a:r>
            <a:r>
              <a:rPr lang="en-US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ec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яц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в 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в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 г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д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y </a:t>
            </a:r>
            <a:endParaRPr lang="ru-RU" sz="4000" dirty="0" smtClean="0">
              <a:latin typeface="DejaVu Serif" panose="02060603050605020204" pitchFamily="18" charset="0"/>
              <a:ea typeface="DejaVu Serif" panose="02060603050605020204" pitchFamily="18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Я 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т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 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и д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л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ю, 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чт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 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жд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y! </a:t>
            </a:r>
            <a:endParaRPr lang="ru-RU" sz="4000" dirty="0" smtClean="0">
              <a:latin typeface="DejaVu Serif" panose="02060603050605020204" pitchFamily="18" charset="0"/>
              <a:ea typeface="DejaVu Serif" panose="02060603050605020204" pitchFamily="18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И 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т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льк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 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вз</a:t>
            </a:r>
            <a:r>
              <a:rPr lang="en-US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poc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лым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 н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 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нять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 – </a:t>
            </a:r>
            <a:endParaRPr lang="ru-RU" sz="4000" dirty="0" smtClean="0">
              <a:latin typeface="DejaVu Serif" panose="02060603050605020204" pitchFamily="18" charset="0"/>
              <a:ea typeface="DejaVu Serif" panose="02060603050605020204" pitchFamily="18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Д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e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тишк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м в</a:t>
            </a:r>
            <a:r>
              <a:rPr lang="en-US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pe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дн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 c</a:t>
            </a:r>
            <a:r>
              <a:rPr lang="ru-RU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т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льк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o 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жд</a:t>
            </a:r>
            <a:r>
              <a:rPr lang="en-US" sz="4000" dirty="0">
                <a:latin typeface="DejaVu Serif" panose="02060603050605020204" pitchFamily="18" charset="0"/>
                <a:ea typeface="DejaVu Serif" panose="02060603050605020204" pitchFamily="18" charset="0"/>
              </a:rPr>
              <a:t>a</a:t>
            </a:r>
            <a:r>
              <a:rPr lang="ru-RU" sz="4000" dirty="0" err="1">
                <a:latin typeface="DejaVu Serif" panose="02060603050605020204" pitchFamily="18" charset="0"/>
                <a:ea typeface="DejaVu Serif" panose="02060603050605020204" pitchFamily="18" charset="0"/>
              </a:rPr>
              <a:t>ть</a:t>
            </a:r>
            <a:endParaRPr lang="ru-RU" sz="4000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Распределите слова в три столбика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Прелестный, пробегал, беседка, гигантский, дремал, капустный, честный, засадил, брошь, сторож, счастливый, приближался, глядит, подготовка, проездной, местный, летишь, жираф, сковородка, грустный, берёзка, опередить, положу. </a:t>
            </a:r>
            <a:endParaRPr lang="ru-RU" sz="3600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1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 себя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700808"/>
            <a:ext cx="2287166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релестный</a:t>
            </a:r>
          </a:p>
          <a:p>
            <a:pPr marL="0" indent="0">
              <a:buNone/>
            </a:pPr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</a:rPr>
              <a:t>г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игантский</a:t>
            </a:r>
          </a:p>
          <a:p>
            <a:pPr marL="0" indent="0">
              <a:buNone/>
            </a:pPr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</a:rPr>
              <a:t>к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апустный</a:t>
            </a:r>
          </a:p>
          <a:p>
            <a:pPr marL="0" indent="0">
              <a:buNone/>
            </a:pPr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</a:rPr>
              <a:t>ч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естный</a:t>
            </a:r>
          </a:p>
          <a:p>
            <a:pPr marL="0" indent="0">
              <a:buNone/>
            </a:pPr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</a:rPr>
              <a:t>с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частливый</a:t>
            </a:r>
          </a:p>
          <a:p>
            <a:pPr marL="0" indent="0">
              <a:buNone/>
            </a:pPr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роездной</a:t>
            </a:r>
          </a:p>
          <a:p>
            <a:pPr marL="0" indent="0">
              <a:buNone/>
            </a:pP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местный</a:t>
            </a:r>
          </a:p>
          <a:p>
            <a:pPr marL="0" indent="0">
              <a:buNone/>
            </a:pP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грустный</a:t>
            </a:r>
            <a:endParaRPr lang="ru-RU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47864" y="1772816"/>
            <a:ext cx="266429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робегал</a:t>
            </a:r>
          </a:p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д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ремал</a:t>
            </a:r>
          </a:p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з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асадил</a:t>
            </a:r>
          </a:p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риближался</a:t>
            </a:r>
          </a:p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г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лядит</a:t>
            </a:r>
          </a:p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л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етишь</a:t>
            </a:r>
          </a:p>
          <a:p>
            <a:pPr marL="0" indent="0">
              <a:buNone/>
            </a:pPr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о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передить</a:t>
            </a:r>
          </a:p>
          <a:p>
            <a:pPr marL="0" indent="0">
              <a:buNone/>
            </a:pP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положу</a:t>
            </a:r>
            <a:endParaRPr lang="ru-RU" sz="2600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4208" y="1844824"/>
            <a:ext cx="219322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беседка</a:t>
            </a:r>
          </a:p>
          <a:p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б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рошь</a:t>
            </a:r>
          </a:p>
          <a:p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с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торож</a:t>
            </a:r>
          </a:p>
          <a:p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п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одготовка</a:t>
            </a:r>
          </a:p>
          <a:p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ж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ираф</a:t>
            </a:r>
          </a:p>
          <a:p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с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ковородка</a:t>
            </a:r>
          </a:p>
          <a:p>
            <a:r>
              <a:rPr lang="ru-RU" sz="2600" dirty="0">
                <a:latin typeface="DejaVu Serif" panose="02060603050605020204" pitchFamily="18" charset="0"/>
                <a:ea typeface="DejaVu Serif" panose="02060603050605020204" pitchFamily="18" charset="0"/>
              </a:rPr>
              <a:t>б</a:t>
            </a:r>
            <a:r>
              <a:rPr lang="ru-RU" sz="2600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>ерёзка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37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сплатный_шаблон_презентаций_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есплатный_шаблон_презентаций_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Шаблон_презентации_8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Бесплатный_шаблон_презентаций_30</Template>
  <TotalTime>63</TotalTime>
  <Words>246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Бесплатный_шаблон_презентаций_30</vt:lpstr>
      <vt:lpstr>Специальное оформление</vt:lpstr>
      <vt:lpstr>Бесплатный_шаблон_презентаций_1</vt:lpstr>
      <vt:lpstr>1_Специальное оформление</vt:lpstr>
      <vt:lpstr>Шаблон_презентации_8</vt:lpstr>
      <vt:lpstr>Словарная работа </vt:lpstr>
      <vt:lpstr>Решите примеры</vt:lpstr>
      <vt:lpstr>двенадцать</vt:lpstr>
      <vt:lpstr>месяц</vt:lpstr>
      <vt:lpstr>Предложения </vt:lpstr>
      <vt:lpstr>Пословицы </vt:lpstr>
      <vt:lpstr>Презентация PowerPoint</vt:lpstr>
      <vt:lpstr>Распределите слова в три столбика</vt:lpstr>
      <vt:lpstr>Проверь себя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HP1</dc:creator>
  <cp:lastModifiedBy>HP1</cp:lastModifiedBy>
  <cp:revision>5</cp:revision>
  <dcterms:created xsi:type="dcterms:W3CDTF">2022-11-16T15:22:15Z</dcterms:created>
  <dcterms:modified xsi:type="dcterms:W3CDTF">2022-11-16T16:25:24Z</dcterms:modified>
</cp:coreProperties>
</file>