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78" r:id="rId24"/>
    <p:sldId id="279" r:id="rId25"/>
    <p:sldId id="280"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34" autoAdjust="0"/>
    <p:restoredTop sz="94660"/>
  </p:normalViewPr>
  <p:slideViewPr>
    <p:cSldViewPr snapToGrid="0">
      <p:cViewPr varScale="1">
        <p:scale>
          <a:sx n="75" d="100"/>
          <a:sy n="75" d="100"/>
        </p:scale>
        <p:origin x="78"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25458148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3998421629"/>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3109803435"/>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237623287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53411268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34AC59A-2A84-4D4E-845B-5B7587801EBA}" type="datetimeFigureOut">
              <a:rPr lang="ru-RU" smtClean="0"/>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204762717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34AC59A-2A84-4D4E-845B-5B7587801EBA}" type="datetimeFigureOut">
              <a:rPr lang="ru-RU" smtClean="0"/>
              <a:t>24.05.2021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81378419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34AC59A-2A84-4D4E-845B-5B7587801EBA}" type="datetimeFigureOut">
              <a:rPr lang="ru-RU" smtClean="0"/>
              <a:t>24.05.2021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3853357825"/>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4AC59A-2A84-4D4E-845B-5B7587801EBA}" type="datetimeFigureOut">
              <a:rPr lang="ru-RU" smtClean="0"/>
              <a:t>24.05.2021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3522499075"/>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4AC59A-2A84-4D4E-845B-5B7587801EBA}" type="datetimeFigureOut">
              <a:rPr lang="ru-RU" smtClean="0"/>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240535792"/>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4AC59A-2A84-4D4E-845B-5B7587801EBA}" type="datetimeFigureOut">
              <a:rPr lang="ru-RU" smtClean="0"/>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F1049B-631C-4A16-B3C3-30388809C124}" type="slidenum">
              <a:rPr lang="ru-RU" smtClean="0"/>
              <a:t>‹#›</a:t>
            </a:fld>
            <a:endParaRPr lang="ru-RU"/>
          </a:p>
        </p:txBody>
      </p:sp>
    </p:spTree>
    <p:extLst>
      <p:ext uri="{BB962C8B-B14F-4D97-AF65-F5344CB8AC3E}">
        <p14:creationId xmlns:p14="http://schemas.microsoft.com/office/powerpoint/2010/main" val="287296297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AC59A-2A84-4D4E-845B-5B7587801EBA}" type="datetimeFigureOut">
              <a:rPr lang="ru-RU" smtClean="0"/>
              <a:t>24.05.2021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1049B-631C-4A16-B3C3-30388809C124}" type="slidenum">
              <a:rPr lang="ru-RU" smtClean="0"/>
              <a:t>‹#›</a:t>
            </a:fld>
            <a:endParaRPr lang="ru-RU"/>
          </a:p>
        </p:txBody>
      </p:sp>
    </p:spTree>
    <p:extLst>
      <p:ext uri="{BB962C8B-B14F-4D97-AF65-F5344CB8AC3E}">
        <p14:creationId xmlns:p14="http://schemas.microsoft.com/office/powerpoint/2010/main" val="342528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1.xml"/><Relationship Id="rId1" Type="http://schemas.openxmlformats.org/officeDocument/2006/relationships/slideLayout" Target="../slideLayouts/slideLayout7.xml"/><Relationship Id="rId5" Type="http://schemas.openxmlformats.org/officeDocument/2006/relationships/slide" Target="slide24.xml"/><Relationship Id="rId4" Type="http://schemas.openxmlformats.org/officeDocument/2006/relationships/slide" Target="slide23.xml"/></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slide" Target="slide2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5.xml"/><Relationship Id="rId1" Type="http://schemas.openxmlformats.org/officeDocument/2006/relationships/slideLayout" Target="../slideLayouts/slideLayout7.xml"/><Relationship Id="rId4" Type="http://schemas.microsoft.com/office/2007/relationships/hdphoto" Target="../media/hdphoto4.wdp"/></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25.xml"/><Relationship Id="rId1" Type="http://schemas.openxmlformats.org/officeDocument/2006/relationships/slideLayout" Target="../slideLayouts/slideLayout7.xml"/><Relationship Id="rId4" Type="http://schemas.microsoft.com/office/2007/relationships/hdphoto" Target="../media/hdphoto5.wdp"/></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8.xml"/><Relationship Id="rId18" Type="http://schemas.openxmlformats.org/officeDocument/2006/relationships/slide" Target="slide20.xml"/><Relationship Id="rId3" Type="http://schemas.openxmlformats.org/officeDocument/2006/relationships/slide" Target="slide5.xml"/><Relationship Id="rId7" Type="http://schemas.openxmlformats.org/officeDocument/2006/relationships/slide" Target="slide10.xml"/><Relationship Id="rId12" Type="http://schemas.openxmlformats.org/officeDocument/2006/relationships/slide" Target="slide17.xml"/><Relationship Id="rId17" Type="http://schemas.openxmlformats.org/officeDocument/2006/relationships/slide" Target="slide19.xml"/><Relationship Id="rId2" Type="http://schemas.openxmlformats.org/officeDocument/2006/relationships/slide" Target="slide4.xml"/><Relationship Id="rId16" Type="http://schemas.openxmlformats.org/officeDocument/2006/relationships/slide" Target="slide15.xml"/><Relationship Id="rId1" Type="http://schemas.openxmlformats.org/officeDocument/2006/relationships/slideLayout" Target="../slideLayouts/slideLayout7.xml"/><Relationship Id="rId6" Type="http://schemas.openxmlformats.org/officeDocument/2006/relationships/slide" Target="slide9.xml"/><Relationship Id="rId11" Type="http://schemas.openxmlformats.org/officeDocument/2006/relationships/slide" Target="slide16.xml"/><Relationship Id="rId5" Type="http://schemas.openxmlformats.org/officeDocument/2006/relationships/slide" Target="slide8.xml"/><Relationship Id="rId15" Type="http://schemas.openxmlformats.org/officeDocument/2006/relationships/slide" Target="slide11.xml"/><Relationship Id="rId10" Type="http://schemas.openxmlformats.org/officeDocument/2006/relationships/slide" Target="slide14.xml"/><Relationship Id="rId4" Type="http://schemas.openxmlformats.org/officeDocument/2006/relationships/slide" Target="slide6.xml"/><Relationship Id="rId9" Type="http://schemas.openxmlformats.org/officeDocument/2006/relationships/slide" Target="slide13.xml"/><Relationship Id="rId14" Type="http://schemas.openxmlformats.org/officeDocument/2006/relationships/slide" Target="slide7.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14187" y="191611"/>
            <a:ext cx="6629476" cy="923330"/>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Своя игра:</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2"/>
          <p:cNvSpPr/>
          <p:nvPr/>
        </p:nvSpPr>
        <p:spPr>
          <a:xfrm>
            <a:off x="977900" y="1487011"/>
            <a:ext cx="10206850" cy="3970318"/>
          </a:xfrm>
          <a:prstGeom prst="rect">
            <a:avLst/>
          </a:prstGeom>
          <a:noFill/>
        </p:spPr>
        <p:txBody>
          <a:bodyPr wrap="square" lIns="91440" tIns="45720" rIns="91440" bIns="45720">
            <a:spAutoFit/>
          </a:bodyPr>
          <a:lstStyle/>
          <a:p>
            <a:pPr algn="ctr"/>
            <a:r>
              <a:rPr lang="ru-RU" sz="3600" b="1" spc="50" dirty="0" smtClean="0">
                <a:ln w="9525" cmpd="sng">
                  <a:solidFill>
                    <a:schemeClr val="accent1"/>
                  </a:solidFill>
                  <a:prstDash val="solid"/>
                </a:ln>
                <a:solidFill>
                  <a:srgbClr val="70AD47">
                    <a:tint val="1000"/>
                  </a:srgbClr>
                </a:solidFill>
                <a:effectLst>
                  <a:glow rad="38100">
                    <a:schemeClr val="accent1">
                      <a:alpha val="40000"/>
                    </a:schemeClr>
                  </a:glow>
                </a:effectLst>
              </a:rPr>
              <a:t>Перед тобой табло с окошками. Каждое окошко имеет число. Чем больше число, тем сложнее вопрос. При нажатии на окошко, будет появляться вопрос. Если ты отвечаешь верно, то тебе даются очки. Тебе нужно их считать. При неверном ответе, ты перейдешь снова на табло с окошками, а твои возможные очки сгорят.</a:t>
            </a:r>
            <a:endParaRPr lang="ru-RU" sz="3600" b="0" cap="none" spc="0" dirty="0">
              <a:ln w="0"/>
              <a:solidFill>
                <a:schemeClr val="tx1"/>
              </a:solidFill>
              <a:effectLst>
                <a:outerShdw blurRad="38100" dist="19050" dir="2700000" algn="tl" rotWithShape="0">
                  <a:schemeClr val="dk1">
                    <a:alpha val="40000"/>
                  </a:schemeClr>
                </a:outerShdw>
              </a:effectLst>
            </a:endParaRPr>
          </a:p>
        </p:txBody>
      </p:sp>
      <p:sp>
        <p:nvSpPr>
          <p:cNvPr id="4" name="Стрелка вправо 3">
            <a:hlinkClick r:id="rId2" action="ppaction://hlinksldjump"/>
          </p:cNvPr>
          <p:cNvSpPr/>
          <p:nvPr/>
        </p:nvSpPr>
        <p:spPr>
          <a:xfrm>
            <a:off x="10886068" y="6183661"/>
            <a:ext cx="1014761" cy="4460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Играть</a:t>
            </a:r>
            <a:endParaRPr lang="ru-RU" dirty="0">
              <a:solidFill>
                <a:schemeClr val="tx1"/>
              </a:solidFill>
            </a:endParaRPr>
          </a:p>
        </p:txBody>
      </p:sp>
    </p:spTree>
    <p:extLst>
      <p:ext uri="{BB962C8B-B14F-4D97-AF65-F5344CB8AC3E}">
        <p14:creationId xmlns:p14="http://schemas.microsoft.com/office/powerpoint/2010/main" val="3747645699"/>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4088616" y="173954"/>
            <a:ext cx="3980962"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Кот в мешке</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11486" y1="71026" x2="10642" y2="82119"/>
                        <a14:foregroundMark x1="44595" y1="20033" x2="50845" y2="29967"/>
                        <a14:foregroundMark x1="57264" y1="20695" x2="62500" y2="26987"/>
                      </a14:backgroundRemoval>
                    </a14:imgEffect>
                  </a14:imgLayer>
                </a14:imgProps>
              </a:ext>
              <a:ext uri="{28A0092B-C50C-407E-A947-70E740481C1C}">
                <a14:useLocalDpi xmlns:a14="http://schemas.microsoft.com/office/drawing/2010/main" val="0"/>
              </a:ext>
            </a:extLst>
          </a:blip>
          <a:stretch>
            <a:fillRect/>
          </a:stretch>
        </p:blipFill>
        <p:spPr>
          <a:xfrm>
            <a:off x="3741304" y="1255879"/>
            <a:ext cx="4591626" cy="4684699"/>
          </a:xfrm>
          <a:prstGeom prst="rect">
            <a:avLst/>
          </a:prstGeom>
        </p:spPr>
      </p:pic>
      <p:sp>
        <p:nvSpPr>
          <p:cNvPr id="6" name="Прямоугольник 5"/>
          <p:cNvSpPr/>
          <p:nvPr/>
        </p:nvSpPr>
        <p:spPr>
          <a:xfrm>
            <a:off x="1293489" y="1542148"/>
            <a:ext cx="9487256" cy="758669"/>
          </a:xfrm>
          <a:prstGeom prst="rect">
            <a:avLst/>
          </a:prstGeom>
        </p:spPr>
        <p:txBody>
          <a:bodyPr wrap="square">
            <a:spAutoFit/>
          </a:bodyPr>
          <a:lstStyle/>
          <a:p>
            <a:pPr algn="ctr">
              <a:lnSpc>
                <a:spcPct val="115000"/>
              </a:lnSpc>
              <a:spcAft>
                <a:spcPts val="1000"/>
              </a:spcAft>
            </a:pPr>
            <a:r>
              <a:rPr lang="ru-RU" sz="40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В каком слове пишется «И»?</a:t>
            </a:r>
            <a:endParaRPr lang="ru-RU" sz="40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endParaRPr>
          </a:p>
        </p:txBody>
      </p:sp>
      <p:sp>
        <p:nvSpPr>
          <p:cNvPr id="7" name="Скругленный прямоугольник 6"/>
          <p:cNvSpPr/>
          <p:nvPr/>
        </p:nvSpPr>
        <p:spPr>
          <a:xfrm>
            <a:off x="8242613" y="5221452"/>
            <a:ext cx="2337358"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err="1" smtClean="0">
                <a:solidFill>
                  <a:schemeClr val="tx1"/>
                </a:solidFill>
              </a:rPr>
              <a:t>Пр</a:t>
            </a:r>
            <a:r>
              <a:rPr lang="ru-RU" sz="2800" dirty="0" smtClean="0">
                <a:solidFill>
                  <a:schemeClr val="tx1"/>
                </a:solidFill>
              </a:rPr>
              <a:t>..</a:t>
            </a:r>
            <a:r>
              <a:rPr lang="ru-RU" sz="2800" dirty="0" err="1" smtClean="0">
                <a:solidFill>
                  <a:schemeClr val="tx1"/>
                </a:solidFill>
              </a:rPr>
              <a:t>вилегия</a:t>
            </a:r>
            <a:endParaRPr lang="ru-RU" sz="2800" dirty="0">
              <a:solidFill>
                <a:schemeClr val="tx1"/>
              </a:solidFill>
            </a:endParaRPr>
          </a:p>
        </p:txBody>
      </p:sp>
      <p:sp>
        <p:nvSpPr>
          <p:cNvPr id="8" name="Скругленный прямоугольник 7">
            <a:hlinkClick r:id="rId2" action="ppaction://hlinksldjump"/>
          </p:cNvPr>
          <p:cNvSpPr/>
          <p:nvPr/>
        </p:nvSpPr>
        <p:spPr>
          <a:xfrm>
            <a:off x="1494264" y="5221452"/>
            <a:ext cx="2097122"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err="1" smtClean="0">
                <a:solidFill>
                  <a:schemeClr val="tx1"/>
                </a:solidFill>
              </a:rPr>
              <a:t>Пр</a:t>
            </a:r>
            <a:r>
              <a:rPr lang="ru-RU" sz="2800" dirty="0" smtClean="0">
                <a:solidFill>
                  <a:schemeClr val="tx1"/>
                </a:solidFill>
              </a:rPr>
              <a:t>..</a:t>
            </a:r>
            <a:r>
              <a:rPr lang="ru-RU" sz="2800" dirty="0" err="1" smtClean="0">
                <a:solidFill>
                  <a:schemeClr val="tx1"/>
                </a:solidFill>
              </a:rPr>
              <a:t>зидент</a:t>
            </a:r>
            <a:endParaRPr lang="ru-RU" sz="2800" dirty="0">
              <a:solidFill>
                <a:schemeClr val="tx1"/>
              </a:solidFill>
            </a:endParaRPr>
          </a:p>
        </p:txBody>
      </p:sp>
      <p:sp>
        <p:nvSpPr>
          <p:cNvPr id="9" name="Скругленный прямоугольник 8">
            <a:hlinkClick r:id="rId2" action="ppaction://hlinksldjump"/>
          </p:cNvPr>
          <p:cNvSpPr/>
          <p:nvPr/>
        </p:nvSpPr>
        <p:spPr>
          <a:xfrm>
            <a:off x="4762500" y="5221453"/>
            <a:ext cx="248920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err="1" smtClean="0">
                <a:solidFill>
                  <a:schemeClr val="tx1"/>
                </a:solidFill>
              </a:rPr>
              <a:t>Пр..следовать</a:t>
            </a:r>
            <a:endParaRPr lang="ru-RU" sz="2800" dirty="0">
              <a:solidFill>
                <a:schemeClr val="tx1"/>
              </a:solidFill>
            </a:endParaRPr>
          </a:p>
        </p:txBody>
      </p:sp>
      <p:sp>
        <p:nvSpPr>
          <p:cNvPr id="11" name="Скругленный прямоугольник 10"/>
          <p:cNvSpPr/>
          <p:nvPr/>
        </p:nvSpPr>
        <p:spPr>
          <a:xfrm>
            <a:off x="5226111" y="3546444"/>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+ 60</a:t>
            </a:r>
            <a:endParaRPr lang="ru-RU" sz="3600" dirty="0">
              <a:solidFill>
                <a:schemeClr val="tx1"/>
              </a:solidFill>
            </a:endParaRPr>
          </a:p>
        </p:txBody>
      </p:sp>
    </p:spTree>
    <p:extLst>
      <p:ext uri="{BB962C8B-B14F-4D97-AF65-F5344CB8AC3E}">
        <p14:creationId xmlns:p14="http://schemas.microsoft.com/office/powerpoint/2010/main" val="1134548432"/>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5"/>
                                        </p:tgtEl>
                                      </p:cBhvr>
                                    </p:animEffect>
                                    <p:anim calcmode="lin" valueType="num">
                                      <p:cBhvr>
                                        <p:cTn id="7"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5"/>
                                        </p:tgtEl>
                                        <p:attrNameLst>
                                          <p:attrName>ppt_h</p:attrName>
                                        </p:attrNameLst>
                                      </p:cBhvr>
                                      <p:tavLst>
                                        <p:tav tm="0">
                                          <p:val>
                                            <p:strVal val="ppt_h"/>
                                          </p:val>
                                        </p:tav>
                                        <p:tav tm="100000">
                                          <p:val>
                                            <p:strVal val="ppt_h"/>
                                          </p:val>
                                        </p:tav>
                                      </p:tavLst>
                                    </p:anim>
                                    <p:set>
                                      <p:cBhvr>
                                        <p:cTn id="9" dur="1" fill="hold">
                                          <p:stCondLst>
                                            <p:cond delay="1999"/>
                                          </p:stCondLst>
                                        </p:cTn>
                                        <p:tgtEl>
                                          <p:spTgt spid="5"/>
                                        </p:tgtEl>
                                        <p:attrNameLst>
                                          <p:attrName>style.visibility</p:attrName>
                                        </p:attrNameLst>
                                      </p:cBhvr>
                                      <p:to>
                                        <p:strVal val="hidden"/>
                                      </p:to>
                                    </p:set>
                                  </p:childTnLst>
                                </p:cTn>
                              </p:par>
                            </p:childTnLst>
                          </p:cTn>
                        </p:par>
                        <p:par>
                          <p:cTn id="10" fill="hold">
                            <p:stCondLst>
                              <p:cond delay="2000"/>
                            </p:stCondLst>
                            <p:childTnLst>
                              <p:par>
                                <p:cTn id="11" presetID="4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ppt_w</p:attrName>
                                        </p:attrNameLst>
                                      </p:cBhvr>
                                      <p:tavLst>
                                        <p:tav tm="0" fmla="#ppt_w*sin(2.5*pi*$)">
                                          <p:val>
                                            <p:fltVal val="0"/>
                                          </p:val>
                                        </p:tav>
                                        <p:tav tm="100000">
                                          <p:val>
                                            <p:fltVal val="1"/>
                                          </p:val>
                                        </p:tav>
                                      </p:tavLst>
                                    </p:anim>
                                    <p:anim calcmode="lin" valueType="num">
                                      <p:cBhvr>
                                        <p:cTn id="15" dur="2000" fill="hold"/>
                                        <p:tgtEl>
                                          <p:spTgt spid="6"/>
                                        </p:tgtEl>
                                        <p:attrNameLst>
                                          <p:attrName>ppt_h</p:attrName>
                                        </p:attrNameLst>
                                      </p:cBhvr>
                                      <p:tavLst>
                                        <p:tav tm="0">
                                          <p:val>
                                            <p:strVal val="#ppt_h"/>
                                          </p:val>
                                        </p:tav>
                                        <p:tav tm="100000">
                                          <p:val>
                                            <p:strVal val="#ppt_h"/>
                                          </p:val>
                                        </p:tav>
                                      </p:tavLst>
                                    </p:anim>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nextCondLst>
                <p:cond evt="onClick" delay="0">
                  <p:tgtEl>
                    <p:spTgt spid="5"/>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45"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ppt_w</p:attrName>
                                        </p:attrNameLst>
                                      </p:cBhvr>
                                      <p:tavLst>
                                        <p:tav tm="0" fmla="#ppt_w*sin(2.5*pi*$)">
                                          <p:val>
                                            <p:fltVal val="0"/>
                                          </p:val>
                                        </p:tav>
                                        <p:tav tm="100000">
                                          <p:val>
                                            <p:fltVal val="1"/>
                                          </p:val>
                                        </p:tav>
                                      </p:tavLst>
                                    </p:anim>
                                    <p:anim calcmode="lin" valueType="num">
                                      <p:cBhvr>
                                        <p:cTn id="33"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7"/>
                  </p:tgtEl>
                </p:cond>
              </p:nextCondLst>
            </p:seq>
          </p:childTnLst>
        </p:cTn>
      </p:par>
    </p:tnLst>
    <p:bldLst>
      <p:bldP spid="6" grpId="0"/>
      <p:bldP spid="7" grpId="0" animBg="1"/>
      <p:bldP spid="8" grpId="0" animBg="1"/>
      <p:bldP spid="9"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1252344" y="5275456"/>
            <a:ext cx="1630556"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Я,,Ё,Ю</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4917378" y="52754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О,И,У</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929339" y="52754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Ю,Ё,О</a:t>
            </a:r>
            <a:endParaRPr lang="ru-RU" sz="2800" dirty="0">
              <a:solidFill>
                <a:schemeClr val="tx1"/>
              </a:solidFill>
            </a:endParaRPr>
          </a:p>
        </p:txBody>
      </p:sp>
      <p:sp>
        <p:nvSpPr>
          <p:cNvPr id="6" name="Скругленный прямоугольник 5"/>
          <p:cNvSpPr/>
          <p:nvPr/>
        </p:nvSpPr>
        <p:spPr>
          <a:xfrm>
            <a:off x="4917378" y="38686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+ 80</a:t>
            </a:r>
            <a:endParaRPr lang="ru-RU" sz="3600" dirty="0">
              <a:solidFill>
                <a:schemeClr val="tx1"/>
              </a:solidFill>
            </a:endParaRPr>
          </a:p>
        </p:txBody>
      </p:sp>
      <p:sp>
        <p:nvSpPr>
          <p:cNvPr id="8" name="Прямоугольник 7"/>
          <p:cNvSpPr/>
          <p:nvPr/>
        </p:nvSpPr>
        <p:spPr>
          <a:xfrm>
            <a:off x="2997200" y="635619"/>
            <a:ext cx="6096000" cy="1649682"/>
          </a:xfrm>
          <a:prstGeom prst="rect">
            <a:avLst/>
          </a:prstGeom>
        </p:spPr>
        <p:txBody>
          <a:bodyPr>
            <a:spAutoFit/>
          </a:bodyPr>
          <a:lstStyle/>
          <a:p>
            <a:pPr algn="ctr">
              <a:lnSpc>
                <a:spcPct val="115000"/>
              </a:lnSpc>
              <a:spcAft>
                <a:spcPts val="1000"/>
              </a:spcAft>
            </a:pPr>
            <a:r>
              <a:rPr lang="ru-RU" sz="4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Какие гласные имеют 2 звука? </a:t>
            </a:r>
            <a:endParaRPr lang="ru-RU" sz="4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5211618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4845669" y="52119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Ключик</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1252344" y="52119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Дверь</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737600" y="5211953"/>
            <a:ext cx="1576349"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Палочка</a:t>
            </a:r>
            <a:endParaRPr lang="ru-RU" sz="2800" dirty="0">
              <a:solidFill>
                <a:schemeClr val="tx1"/>
              </a:solidFill>
            </a:endParaRPr>
          </a:p>
        </p:txBody>
      </p:sp>
      <p:sp>
        <p:nvSpPr>
          <p:cNvPr id="6" name="Скругленный прямоугольник 5"/>
          <p:cNvSpPr/>
          <p:nvPr/>
        </p:nvSpPr>
        <p:spPr>
          <a:xfrm>
            <a:off x="4917378" y="38051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+ 40</a:t>
            </a:r>
            <a:endParaRPr lang="ru-RU" sz="3600" dirty="0">
              <a:solidFill>
                <a:schemeClr val="tx1"/>
              </a:solidFill>
            </a:endParaRPr>
          </a:p>
        </p:txBody>
      </p:sp>
      <p:sp>
        <p:nvSpPr>
          <p:cNvPr id="7" name="Прямоугольник 6"/>
          <p:cNvSpPr/>
          <p:nvPr/>
        </p:nvSpPr>
        <p:spPr>
          <a:xfrm>
            <a:off x="1982749" y="350455"/>
            <a:ext cx="8647461" cy="2768963"/>
          </a:xfrm>
          <a:prstGeom prst="rect">
            <a:avLst/>
          </a:prstGeom>
        </p:spPr>
        <p:txBody>
          <a:bodyPr wrap="square">
            <a:spAutoFit/>
          </a:bodyPr>
          <a:lstStyle/>
          <a:p>
            <a:pPr algn="ctr">
              <a:lnSpc>
                <a:spcPct val="115000"/>
              </a:lnSpc>
              <a:spcAft>
                <a:spcPts val="1000"/>
              </a:spcAft>
            </a:pPr>
            <a:r>
              <a:rPr lang="ru-RU" sz="48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Какой волшебный предмет был у Буратино?</a:t>
            </a:r>
            <a:endParaRPr lang="ru-RU"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endParaRPr>
          </a:p>
          <a:p>
            <a:pPr algn="ctr">
              <a:lnSpc>
                <a:spcPct val="115000"/>
              </a:lnSpc>
              <a:spcAft>
                <a:spcPts val="1000"/>
              </a:spcAft>
            </a:pPr>
            <a:r>
              <a:rPr lang="ru-RU"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 </a:t>
            </a:r>
          </a:p>
        </p:txBody>
      </p:sp>
    </p:spTree>
    <p:extLst>
      <p:ext uri="{BB962C8B-B14F-4D97-AF65-F5344CB8AC3E}">
        <p14:creationId xmlns:p14="http://schemas.microsoft.com/office/powerpoint/2010/main" val="108212904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4239234" y="173954"/>
            <a:ext cx="3980962"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Кот в мешке</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11486" y1="71026" x2="10642" y2="82119"/>
                        <a14:foregroundMark x1="44595" y1="20033" x2="50845" y2="29967"/>
                        <a14:foregroundMark x1="57264" y1="20695" x2="62500" y2="26987"/>
                      </a14:backgroundRemoval>
                    </a14:imgEffect>
                  </a14:imgLayer>
                </a14:imgProps>
              </a:ext>
              <a:ext uri="{28A0092B-C50C-407E-A947-70E740481C1C}">
                <a14:useLocalDpi xmlns:a14="http://schemas.microsoft.com/office/drawing/2010/main" val="0"/>
              </a:ext>
            </a:extLst>
          </a:blip>
          <a:stretch>
            <a:fillRect/>
          </a:stretch>
        </p:blipFill>
        <p:spPr>
          <a:xfrm>
            <a:off x="3741304" y="1255879"/>
            <a:ext cx="4591626" cy="4684699"/>
          </a:xfrm>
          <a:prstGeom prst="rect">
            <a:avLst/>
          </a:prstGeom>
        </p:spPr>
      </p:pic>
      <p:sp>
        <p:nvSpPr>
          <p:cNvPr id="6" name="Прямоугольник 5"/>
          <p:cNvSpPr/>
          <p:nvPr/>
        </p:nvSpPr>
        <p:spPr>
          <a:xfrm>
            <a:off x="1736160" y="1102696"/>
            <a:ext cx="9487256" cy="2135969"/>
          </a:xfrm>
          <a:prstGeom prst="rect">
            <a:avLst/>
          </a:prstGeom>
        </p:spPr>
        <p:txBody>
          <a:bodyPr wrap="square">
            <a:spAutoFit/>
          </a:bodyPr>
          <a:lstStyle/>
          <a:p>
            <a:pPr algn="ctr"/>
            <a:r>
              <a:rPr lang="ru-RU" sz="3200" b="1" spc="50" dirty="0" smtClean="0">
                <a:ln w="9525" cmpd="sng">
                  <a:solidFill>
                    <a:schemeClr val="accent1"/>
                  </a:solidFill>
                  <a:prstDash val="solid"/>
                </a:ln>
                <a:solidFill>
                  <a:srgbClr val="70AD47">
                    <a:tint val="1000"/>
                  </a:srgbClr>
                </a:solidFill>
                <a:effectLst>
                  <a:glow rad="38100">
                    <a:schemeClr val="accent1">
                      <a:alpha val="40000"/>
                    </a:schemeClr>
                  </a:glow>
                </a:effectLst>
              </a:rPr>
              <a:t>Назови </a:t>
            </a:r>
            <a:r>
              <a:rPr lang="ru-RU" sz="3200" b="1" spc="50" dirty="0">
                <a:ln w="9525" cmpd="sng">
                  <a:solidFill>
                    <a:schemeClr val="accent1"/>
                  </a:solidFill>
                  <a:prstDash val="solid"/>
                </a:ln>
                <a:solidFill>
                  <a:srgbClr val="70AD47">
                    <a:tint val="1000"/>
                  </a:srgbClr>
                </a:solidFill>
                <a:effectLst>
                  <a:glow rad="38100">
                    <a:schemeClr val="accent1">
                      <a:alpha val="40000"/>
                    </a:schemeClr>
                  </a:glow>
                </a:effectLst>
              </a:rPr>
              <a:t>фамилию автора, написавшего следующие стихотворения: </a:t>
            </a:r>
          </a:p>
          <a:p>
            <a:pPr algn="ctr"/>
            <a:r>
              <a:rPr lang="ru-RU" sz="3200" b="1" spc="50" dirty="0">
                <a:ln w="9525" cmpd="sng">
                  <a:solidFill>
                    <a:schemeClr val="accent1"/>
                  </a:solidFill>
                  <a:prstDash val="solid"/>
                </a:ln>
                <a:solidFill>
                  <a:srgbClr val="70AD47">
                    <a:tint val="1000"/>
                  </a:srgbClr>
                </a:solidFill>
                <a:effectLst>
                  <a:glow rad="38100">
                    <a:schemeClr val="accent1">
                      <a:alpha val="40000"/>
                    </a:schemeClr>
                  </a:glow>
                </a:effectLst>
              </a:rPr>
              <a:t>«Весенний вечер», «Буря», «Черемуха душистая»</a:t>
            </a:r>
          </a:p>
          <a:p>
            <a:pPr algn="ctr">
              <a:lnSpc>
                <a:spcPct val="115000"/>
              </a:lnSpc>
              <a:spcAft>
                <a:spcPts val="1000"/>
              </a:spcAft>
            </a:pPr>
            <a:endParaRPr lang="ru-RU"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endParaRPr>
          </a:p>
        </p:txBody>
      </p:sp>
      <p:sp>
        <p:nvSpPr>
          <p:cNvPr id="7" name="Скругленный прямоугольник 6"/>
          <p:cNvSpPr/>
          <p:nvPr/>
        </p:nvSpPr>
        <p:spPr>
          <a:xfrm>
            <a:off x="8321960" y="5221452"/>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Есенин</a:t>
            </a:r>
            <a:endParaRPr lang="ru-RU" sz="2800" dirty="0">
              <a:solidFill>
                <a:schemeClr val="tx1"/>
              </a:solidFill>
            </a:endParaRPr>
          </a:p>
        </p:txBody>
      </p:sp>
      <p:sp>
        <p:nvSpPr>
          <p:cNvPr id="8" name="Скругленный прямоугольник 7">
            <a:hlinkClick r:id="rId2" action="ppaction://hlinksldjump"/>
          </p:cNvPr>
          <p:cNvSpPr/>
          <p:nvPr/>
        </p:nvSpPr>
        <p:spPr>
          <a:xfrm>
            <a:off x="2130575" y="5221452"/>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Носов</a:t>
            </a:r>
            <a:endParaRPr lang="ru-RU" sz="2800" dirty="0">
              <a:solidFill>
                <a:schemeClr val="tx1"/>
              </a:solidFill>
            </a:endParaRPr>
          </a:p>
        </p:txBody>
      </p:sp>
      <p:sp>
        <p:nvSpPr>
          <p:cNvPr id="9" name="Скругленный прямоугольник 8">
            <a:hlinkClick r:id="rId2" action="ppaction://hlinksldjump"/>
          </p:cNvPr>
          <p:cNvSpPr/>
          <p:nvPr/>
        </p:nvSpPr>
        <p:spPr>
          <a:xfrm>
            <a:off x="4860278" y="5221453"/>
            <a:ext cx="2192477"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Пушкин</a:t>
            </a:r>
            <a:endParaRPr lang="ru-RU" sz="2800" dirty="0">
              <a:solidFill>
                <a:schemeClr val="tx1"/>
              </a:solidFill>
            </a:endParaRPr>
          </a:p>
        </p:txBody>
      </p:sp>
      <p:sp>
        <p:nvSpPr>
          <p:cNvPr id="10" name="Скругленный прямоугольник 9"/>
          <p:cNvSpPr/>
          <p:nvPr/>
        </p:nvSpPr>
        <p:spPr>
          <a:xfrm>
            <a:off x="5226111" y="3724338"/>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+ 80</a:t>
            </a:r>
            <a:endParaRPr lang="ru-RU" sz="3600" dirty="0">
              <a:solidFill>
                <a:schemeClr val="tx1"/>
              </a:solidFill>
            </a:endParaRPr>
          </a:p>
        </p:txBody>
      </p:sp>
    </p:spTree>
    <p:extLst>
      <p:ext uri="{BB962C8B-B14F-4D97-AF65-F5344CB8AC3E}">
        <p14:creationId xmlns:p14="http://schemas.microsoft.com/office/powerpoint/2010/main" val="39735100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5"/>
                                        </p:tgtEl>
                                      </p:cBhvr>
                                    </p:animEffect>
                                    <p:anim calcmode="lin" valueType="num">
                                      <p:cBhvr>
                                        <p:cTn id="7"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5"/>
                                        </p:tgtEl>
                                        <p:attrNameLst>
                                          <p:attrName>ppt_h</p:attrName>
                                        </p:attrNameLst>
                                      </p:cBhvr>
                                      <p:tavLst>
                                        <p:tav tm="0">
                                          <p:val>
                                            <p:strVal val="ppt_h"/>
                                          </p:val>
                                        </p:tav>
                                        <p:tav tm="100000">
                                          <p:val>
                                            <p:strVal val="ppt_h"/>
                                          </p:val>
                                        </p:tav>
                                      </p:tavLst>
                                    </p:anim>
                                    <p:set>
                                      <p:cBhvr>
                                        <p:cTn id="9" dur="1" fill="hold">
                                          <p:stCondLst>
                                            <p:cond delay="1999"/>
                                          </p:stCondLst>
                                        </p:cTn>
                                        <p:tgtEl>
                                          <p:spTgt spid="5"/>
                                        </p:tgtEl>
                                        <p:attrNameLst>
                                          <p:attrName>style.visibility</p:attrName>
                                        </p:attrNameLst>
                                      </p:cBhvr>
                                      <p:to>
                                        <p:strVal val="hidden"/>
                                      </p:to>
                                    </p:set>
                                  </p:childTnLst>
                                </p:cTn>
                              </p:par>
                            </p:childTnLst>
                          </p:cTn>
                        </p:par>
                        <p:par>
                          <p:cTn id="10" fill="hold">
                            <p:stCondLst>
                              <p:cond delay="2000"/>
                            </p:stCondLst>
                            <p:childTnLst>
                              <p:par>
                                <p:cTn id="11" presetID="4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ppt_w</p:attrName>
                                        </p:attrNameLst>
                                      </p:cBhvr>
                                      <p:tavLst>
                                        <p:tav tm="0" fmla="#ppt_w*sin(2.5*pi*$)">
                                          <p:val>
                                            <p:fltVal val="0"/>
                                          </p:val>
                                        </p:tav>
                                        <p:tav tm="100000">
                                          <p:val>
                                            <p:fltVal val="1"/>
                                          </p:val>
                                        </p:tav>
                                      </p:tavLst>
                                    </p:anim>
                                    <p:anim calcmode="lin" valueType="num">
                                      <p:cBhvr>
                                        <p:cTn id="15" dur="2000" fill="hold"/>
                                        <p:tgtEl>
                                          <p:spTgt spid="6"/>
                                        </p:tgtEl>
                                        <p:attrNameLst>
                                          <p:attrName>ppt_h</p:attrName>
                                        </p:attrNameLst>
                                      </p:cBhvr>
                                      <p:tavLst>
                                        <p:tav tm="0">
                                          <p:val>
                                            <p:strVal val="#ppt_h"/>
                                          </p:val>
                                        </p:tav>
                                        <p:tav tm="100000">
                                          <p:val>
                                            <p:strVal val="#ppt_h"/>
                                          </p:val>
                                        </p:tav>
                                      </p:tavLst>
                                    </p:anim>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nextCondLst>
                <p:cond evt="onClick" delay="0">
                  <p:tgtEl>
                    <p:spTgt spid="5"/>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45"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anim calcmode="lin" valueType="num">
                                      <p:cBhvr>
                                        <p:cTn id="32" dur="2000" fill="hold"/>
                                        <p:tgtEl>
                                          <p:spTgt spid="10"/>
                                        </p:tgtEl>
                                        <p:attrNameLst>
                                          <p:attrName>ppt_w</p:attrName>
                                        </p:attrNameLst>
                                      </p:cBhvr>
                                      <p:tavLst>
                                        <p:tav tm="0" fmla="#ppt_w*sin(2.5*pi*$)">
                                          <p:val>
                                            <p:fltVal val="0"/>
                                          </p:val>
                                        </p:tav>
                                        <p:tav tm="100000">
                                          <p:val>
                                            <p:fltVal val="1"/>
                                          </p:val>
                                        </p:tav>
                                      </p:tavLst>
                                    </p:anim>
                                    <p:anim calcmode="lin" valueType="num">
                                      <p:cBhvr>
                                        <p:cTn id="33"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7"/>
                  </p:tgtEl>
                </p:cond>
              </p:nextCondLst>
            </p:seq>
          </p:childTnLst>
        </p:cTn>
      </p:par>
    </p:tnLst>
    <p:bldLst>
      <p:bldP spid="6" grpId="0"/>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1494262" y="5402456"/>
            <a:ext cx="1985537"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Михалков</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5202198" y="5389235"/>
            <a:ext cx="1851103"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Маршак</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775700" y="5402454"/>
            <a:ext cx="1856368"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err="1" smtClean="0">
                <a:solidFill>
                  <a:schemeClr val="tx1"/>
                </a:solidFill>
              </a:rPr>
              <a:t>Барто</a:t>
            </a:r>
            <a:endParaRPr lang="ru-RU" sz="2800" dirty="0">
              <a:solidFill>
                <a:schemeClr val="tx1"/>
              </a:solidFill>
            </a:endParaRPr>
          </a:p>
        </p:txBody>
      </p:sp>
      <p:sp>
        <p:nvSpPr>
          <p:cNvPr id="6" name="Скругленный прямоугольник 5"/>
          <p:cNvSpPr/>
          <p:nvPr/>
        </p:nvSpPr>
        <p:spPr>
          <a:xfrm>
            <a:off x="5397344" y="39956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+ 60</a:t>
            </a:r>
            <a:endParaRPr lang="ru-RU" sz="3600" dirty="0">
              <a:solidFill>
                <a:schemeClr val="tx1"/>
              </a:solidFill>
            </a:endParaRPr>
          </a:p>
        </p:txBody>
      </p:sp>
      <p:sp>
        <p:nvSpPr>
          <p:cNvPr id="7" name="Прямоугольник 6"/>
          <p:cNvSpPr/>
          <p:nvPr/>
        </p:nvSpPr>
        <p:spPr>
          <a:xfrm>
            <a:off x="1004849" y="54182"/>
            <a:ext cx="10552152" cy="3785652"/>
          </a:xfrm>
          <a:prstGeom prst="rect">
            <a:avLst/>
          </a:prstGeom>
        </p:spPr>
        <p:txBody>
          <a:bodyPr wrap="square">
            <a:spAutoFit/>
          </a:bodyPr>
          <a:lstStyle/>
          <a:p>
            <a:pPr algn="ctr"/>
            <a:r>
              <a:rPr lang="ru-RU" sz="4800" b="1" spc="50" dirty="0">
                <a:ln w="9525" cmpd="sng">
                  <a:solidFill>
                    <a:schemeClr val="accent1"/>
                  </a:solidFill>
                  <a:prstDash val="solid"/>
                </a:ln>
                <a:solidFill>
                  <a:srgbClr val="70AD47">
                    <a:tint val="1000"/>
                  </a:srgbClr>
                </a:solidFill>
                <a:effectLst>
                  <a:glow rad="38100">
                    <a:schemeClr val="accent1">
                      <a:alpha val="40000"/>
                    </a:schemeClr>
                  </a:glow>
                </a:effectLst>
              </a:rPr>
              <a:t>Назови фамилию автора, написавшего следующие стихотворения: </a:t>
            </a:r>
          </a:p>
          <a:p>
            <a:pPr algn="ctr"/>
            <a:r>
              <a:rPr lang="ru-RU" sz="4800" b="1" spc="50" dirty="0">
                <a:ln w="9525" cmpd="sng">
                  <a:solidFill>
                    <a:schemeClr val="accent1"/>
                  </a:solidFill>
                  <a:prstDash val="solid"/>
                </a:ln>
                <a:solidFill>
                  <a:srgbClr val="70AD47">
                    <a:tint val="1000"/>
                  </a:srgbClr>
                </a:solidFill>
                <a:effectLst>
                  <a:glow rad="38100">
                    <a:schemeClr val="accent1">
                      <a:alpha val="40000"/>
                    </a:schemeClr>
                  </a:glow>
                </a:effectLst>
              </a:rPr>
              <a:t>«Щенок», «Про мимозу», «Рисунок», «Если»</a:t>
            </a:r>
          </a:p>
        </p:txBody>
      </p:sp>
    </p:spTree>
    <p:extLst>
      <p:ext uri="{BB962C8B-B14F-4D97-AF65-F5344CB8AC3E}">
        <p14:creationId xmlns:p14="http://schemas.microsoft.com/office/powerpoint/2010/main" val="259347481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1201544" y="5313556"/>
            <a:ext cx="2329056"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Дюймовочка</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4587178" y="5313554"/>
            <a:ext cx="2270822"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Гадкий утенок</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216900" y="5313554"/>
            <a:ext cx="2122449"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О рыбаке и рыбке</a:t>
            </a:r>
            <a:endParaRPr lang="ru-RU" sz="2800" dirty="0">
              <a:solidFill>
                <a:schemeClr val="tx1"/>
              </a:solidFill>
            </a:endParaRPr>
          </a:p>
        </p:txBody>
      </p:sp>
      <p:sp>
        <p:nvSpPr>
          <p:cNvPr id="6" name="Скругленный прямоугольник 5"/>
          <p:cNvSpPr/>
          <p:nvPr/>
        </p:nvSpPr>
        <p:spPr>
          <a:xfrm>
            <a:off x="4866578" y="39067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+ 80</a:t>
            </a:r>
            <a:endParaRPr lang="ru-RU" sz="3600" dirty="0">
              <a:solidFill>
                <a:schemeClr val="tx1"/>
              </a:solidFill>
            </a:endParaRPr>
          </a:p>
        </p:txBody>
      </p:sp>
      <p:sp>
        <p:nvSpPr>
          <p:cNvPr id="7" name="Прямоугольник 6"/>
          <p:cNvSpPr/>
          <p:nvPr/>
        </p:nvSpPr>
        <p:spPr>
          <a:xfrm>
            <a:off x="1714500" y="635619"/>
            <a:ext cx="8806222" cy="1323439"/>
          </a:xfrm>
          <a:prstGeom prst="rect">
            <a:avLst/>
          </a:prstGeom>
          <a:noFill/>
        </p:spPr>
        <p:txBody>
          <a:bodyPr wrap="square" lIns="91440" tIns="45720" rIns="91440" bIns="45720">
            <a:spAutoFit/>
          </a:bodyPr>
          <a:lstStyle/>
          <a:p>
            <a:pPr algn="ct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Какую сказку написал не </a:t>
            </a:r>
            <a:r>
              <a:rPr lang="ru-RU"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Г</a:t>
            </a: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анс </a:t>
            </a:r>
            <a:r>
              <a:rPr lang="ru-RU" sz="4000" b="1" cap="none" spc="50" dirty="0" err="1" smtClean="0">
                <a:ln w="9525" cmpd="sng">
                  <a:solidFill>
                    <a:schemeClr val="accent1"/>
                  </a:solidFill>
                  <a:prstDash val="solid"/>
                </a:ln>
                <a:solidFill>
                  <a:srgbClr val="70AD47">
                    <a:tint val="1000"/>
                  </a:srgbClr>
                </a:solidFill>
                <a:effectLst>
                  <a:glow rad="38100">
                    <a:schemeClr val="accent1">
                      <a:alpha val="40000"/>
                    </a:schemeClr>
                  </a:glow>
                </a:effectLst>
              </a:rPr>
              <a:t>Крисиан</a:t>
            </a: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 </a:t>
            </a:r>
            <a:r>
              <a:rPr lang="ru-RU" sz="4000" b="1" cap="none" spc="50" dirty="0" err="1" smtClean="0">
                <a:ln w="9525" cmpd="sng">
                  <a:solidFill>
                    <a:schemeClr val="accent1"/>
                  </a:solidFill>
                  <a:prstDash val="solid"/>
                </a:ln>
                <a:solidFill>
                  <a:srgbClr val="70AD47">
                    <a:tint val="1000"/>
                  </a:srgbClr>
                </a:solidFill>
                <a:effectLst>
                  <a:glow rad="38100">
                    <a:schemeClr val="accent1">
                      <a:alpha val="40000"/>
                    </a:schemeClr>
                  </a:glow>
                </a:effectLst>
              </a:rPr>
              <a:t>Андерсан</a:t>
            </a: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a:t>
            </a:r>
            <a:endParaRPr lang="ru-RU"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18984754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3146283" y="173954"/>
            <a:ext cx="5390258"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Счастливые очки</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4" name="Рисунок 3"/>
          <p:cNvPicPr>
            <a:picLocks noChangeAspect="1"/>
          </p:cNvPicPr>
          <p:nvPr/>
        </p:nvPicPr>
        <p:blipFill rotWithShape="1">
          <a:blip r:embed="rId3">
            <a:extLst>
              <a:ext uri="{BEBA8EAE-BF5A-486C-A8C5-ECC9F3942E4B}">
                <a14:imgProps xmlns:a14="http://schemas.microsoft.com/office/drawing/2010/main">
                  <a14:imgLayer r:embed="rId4">
                    <a14:imgEffect>
                      <a14:backgroundRemoval t="1069" b="98473" l="0" r="100000"/>
                    </a14:imgEffect>
                  </a14:imgLayer>
                </a14:imgProps>
              </a:ext>
              <a:ext uri="{28A0092B-C50C-407E-A947-70E740481C1C}">
                <a14:useLocalDpi xmlns:a14="http://schemas.microsoft.com/office/drawing/2010/main" val="0"/>
              </a:ext>
            </a:extLst>
          </a:blip>
          <a:srcRect r="49733" b="8798"/>
          <a:stretch/>
        </p:blipFill>
        <p:spPr>
          <a:xfrm>
            <a:off x="2812467" y="1602033"/>
            <a:ext cx="3097679" cy="4051635"/>
          </a:xfrm>
          <a:prstGeom prst="rect">
            <a:avLst/>
          </a:prstGeom>
        </p:spPr>
      </p:pic>
      <p:pic>
        <p:nvPicPr>
          <p:cNvPr id="5" name="Рисунок 4"/>
          <p:cNvPicPr>
            <a:picLocks noChangeAspect="1"/>
          </p:cNvPicPr>
          <p:nvPr/>
        </p:nvPicPr>
        <p:blipFill rotWithShape="1">
          <a:blip r:embed="rId3">
            <a:extLst>
              <a:ext uri="{BEBA8EAE-BF5A-486C-A8C5-ECC9F3942E4B}">
                <a14:imgProps xmlns:a14="http://schemas.microsoft.com/office/drawing/2010/main">
                  <a14:imgLayer r:embed="rId4">
                    <a14:imgEffect>
                      <a14:backgroundRemoval t="1069" b="98473" l="0" r="100000"/>
                    </a14:imgEffect>
                  </a14:imgLayer>
                </a14:imgProps>
              </a:ext>
              <a:ext uri="{28A0092B-C50C-407E-A947-70E740481C1C}">
                <a14:useLocalDpi xmlns:a14="http://schemas.microsoft.com/office/drawing/2010/main" val="0"/>
              </a:ext>
            </a:extLst>
          </a:blip>
          <a:srcRect l="48819" b="8798"/>
          <a:stretch/>
        </p:blipFill>
        <p:spPr>
          <a:xfrm>
            <a:off x="5910146" y="1602033"/>
            <a:ext cx="3154014" cy="4051635"/>
          </a:xfrm>
          <a:prstGeom prst="rect">
            <a:avLst/>
          </a:prstGeom>
        </p:spPr>
      </p:pic>
      <p:sp>
        <p:nvSpPr>
          <p:cNvPr id="6" name="Скругленный прямоугольник 5"/>
          <p:cNvSpPr/>
          <p:nvPr/>
        </p:nvSpPr>
        <p:spPr>
          <a:xfrm>
            <a:off x="5295938" y="45798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+ 40</a:t>
            </a:r>
            <a:endParaRPr lang="ru-RU" sz="3600" dirty="0">
              <a:solidFill>
                <a:schemeClr val="tx1"/>
              </a:solidFill>
            </a:endParaRPr>
          </a:p>
        </p:txBody>
      </p:sp>
      <p:sp>
        <p:nvSpPr>
          <p:cNvPr id="7" name="Скругленный прямоугольник 6"/>
          <p:cNvSpPr/>
          <p:nvPr/>
        </p:nvSpPr>
        <p:spPr>
          <a:xfrm>
            <a:off x="5295938" y="3960949"/>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+ 0</a:t>
            </a:r>
            <a:endParaRPr lang="ru-RU" sz="3600" dirty="0">
              <a:solidFill>
                <a:schemeClr val="tx1"/>
              </a:solidFill>
            </a:endParaRPr>
          </a:p>
        </p:txBody>
      </p:sp>
      <p:sp>
        <p:nvSpPr>
          <p:cNvPr id="8" name="Прямоугольник 7"/>
          <p:cNvSpPr/>
          <p:nvPr/>
        </p:nvSpPr>
        <p:spPr>
          <a:xfrm>
            <a:off x="2865894" y="863086"/>
            <a:ext cx="6320898"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Выбери любой цвет</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114982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
                  </p:tgtEl>
                </p:cond>
              </p:nextCondLst>
            </p:seq>
            <p:seq concurrent="1" nextAc="seek">
              <p:cTn id="10" restart="whenNotActive" fill="hold" evtFilter="cancelBubble" nodeType="interactiveSeq">
                <p:stCondLst>
                  <p:cond evt="onClick" delay="0">
                    <p:tgtEl>
                      <p:spTgt spid="4"/>
                    </p:tgtEl>
                  </p:cond>
                </p:stCondLst>
                <p:endSync evt="end" delay="0">
                  <p:rtn val="all"/>
                </p:endSync>
                <p:childTnLst>
                  <p:par>
                    <p:cTn id="11" fill="hold">
                      <p:stCondLst>
                        <p:cond delay="0"/>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anim calcmode="lin" valueType="num">
                                      <p:cBhvr>
                                        <p:cTn id="16" dur="2000" fill="hold"/>
                                        <p:tgtEl>
                                          <p:spTgt spid="7"/>
                                        </p:tgtEl>
                                        <p:attrNameLst>
                                          <p:attrName>ppt_w</p:attrName>
                                        </p:attrNameLst>
                                      </p:cBhvr>
                                      <p:tavLst>
                                        <p:tav tm="0" fmla="#ppt_w*sin(2.5*pi*$)">
                                          <p:val>
                                            <p:fltVal val="0"/>
                                          </p:val>
                                        </p:tav>
                                        <p:tav tm="100000">
                                          <p:val>
                                            <p:fltVal val="1"/>
                                          </p:val>
                                        </p:tav>
                                      </p:tavLst>
                                    </p:anim>
                                    <p:anim calcmode="lin" valueType="num">
                                      <p:cBhvr>
                                        <p:cTn id="17"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
                  </p:tgtEl>
                </p:cond>
              </p:nextCondLst>
            </p:seq>
          </p:childTnLst>
        </p:cTn>
      </p:par>
    </p:tnLst>
    <p:bldLst>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4269368" y="5402453"/>
            <a:ext cx="2836437"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Не хватает корма</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583269" y="5402453"/>
            <a:ext cx="2651204"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Им холодно</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420100" y="5402454"/>
            <a:ext cx="270510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Летят к родственникам</a:t>
            </a:r>
            <a:endParaRPr lang="ru-RU" sz="2800" dirty="0">
              <a:solidFill>
                <a:schemeClr val="tx1"/>
              </a:solidFill>
            </a:endParaRPr>
          </a:p>
        </p:txBody>
      </p:sp>
      <p:sp>
        <p:nvSpPr>
          <p:cNvPr id="6" name="Скругленный прямоугольник 5"/>
          <p:cNvSpPr/>
          <p:nvPr/>
        </p:nvSpPr>
        <p:spPr>
          <a:xfrm>
            <a:off x="5159297" y="39956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+ 50</a:t>
            </a:r>
            <a:endParaRPr lang="ru-RU" sz="3600" dirty="0">
              <a:solidFill>
                <a:schemeClr val="tx1"/>
              </a:solidFill>
            </a:endParaRPr>
          </a:p>
        </p:txBody>
      </p:sp>
      <p:sp>
        <p:nvSpPr>
          <p:cNvPr id="7" name="Прямоугольник 6"/>
          <p:cNvSpPr/>
          <p:nvPr/>
        </p:nvSpPr>
        <p:spPr>
          <a:xfrm>
            <a:off x="1583116" y="1222148"/>
            <a:ext cx="9048952"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Почему птицы улетают в теплые края?</a:t>
            </a:r>
            <a:endParaRPr lang="ru-RU"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363044419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8364344" y="5313554"/>
            <a:ext cx="2633856"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Скорость света быстрее</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4622800" y="5313554"/>
            <a:ext cx="274320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Гром находится дальше молнии</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1381512" y="5313553"/>
            <a:ext cx="2415788"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Это неверно</a:t>
            </a:r>
            <a:endParaRPr lang="ru-RU" sz="2800" dirty="0">
              <a:solidFill>
                <a:schemeClr val="tx1"/>
              </a:solidFill>
            </a:endParaRPr>
          </a:p>
        </p:txBody>
      </p:sp>
      <p:sp>
        <p:nvSpPr>
          <p:cNvPr id="6" name="Скругленный прямоугольник 5"/>
          <p:cNvSpPr/>
          <p:nvPr/>
        </p:nvSpPr>
        <p:spPr>
          <a:xfrm>
            <a:off x="5069778" y="39067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+ 60</a:t>
            </a:r>
            <a:endParaRPr lang="ru-RU" sz="3600" dirty="0">
              <a:solidFill>
                <a:schemeClr val="tx1"/>
              </a:solidFill>
            </a:endParaRPr>
          </a:p>
        </p:txBody>
      </p:sp>
      <p:sp>
        <p:nvSpPr>
          <p:cNvPr id="7" name="Прямоугольник 6"/>
          <p:cNvSpPr/>
          <p:nvPr/>
        </p:nvSpPr>
        <p:spPr>
          <a:xfrm>
            <a:off x="1869201" y="635619"/>
            <a:ext cx="9649699" cy="1323439"/>
          </a:xfrm>
          <a:prstGeom prst="rect">
            <a:avLst/>
          </a:prstGeom>
          <a:noFill/>
        </p:spPr>
        <p:txBody>
          <a:bodyPr wrap="square" lIns="91440" tIns="45720" rIns="91440" bIns="45720">
            <a:spAutoFit/>
          </a:bodyPr>
          <a:lstStyle/>
          <a:p>
            <a:pPr algn="ctr"/>
            <a:r>
              <a:rPr lang="ru-RU" sz="4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Почему мы сначала видим молнию, а потом слышим гром?</a:t>
            </a:r>
            <a:endParaRPr lang="ru-RU"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406180197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3584693" y="173954"/>
            <a:ext cx="5390258"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Счастливые очки</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6" name="Рисунок 5"/>
          <p:cNvPicPr>
            <a:picLocks noChangeAspect="1"/>
          </p:cNvPicPr>
          <p:nvPr/>
        </p:nvPicPr>
        <p:blipFill rotWithShape="1">
          <a:blip r:embed="rId3">
            <a:extLst>
              <a:ext uri="{BEBA8EAE-BF5A-486C-A8C5-ECC9F3942E4B}">
                <a14:imgProps xmlns:a14="http://schemas.microsoft.com/office/drawing/2010/main">
                  <a14:imgLayer r:embed="rId4">
                    <a14:imgEffect>
                      <a14:backgroundRemoval t="1069" b="98473" l="0" r="100000"/>
                    </a14:imgEffect>
                  </a14:imgLayer>
                </a14:imgProps>
              </a:ext>
              <a:ext uri="{28A0092B-C50C-407E-A947-70E740481C1C}">
                <a14:useLocalDpi xmlns:a14="http://schemas.microsoft.com/office/drawing/2010/main" val="0"/>
              </a:ext>
            </a:extLst>
          </a:blip>
          <a:srcRect r="49733" b="8798"/>
          <a:stretch/>
        </p:blipFill>
        <p:spPr>
          <a:xfrm>
            <a:off x="2812467" y="1602033"/>
            <a:ext cx="3097679" cy="4051635"/>
          </a:xfrm>
          <a:prstGeom prst="rect">
            <a:avLst/>
          </a:prstGeom>
        </p:spPr>
      </p:pic>
      <p:pic>
        <p:nvPicPr>
          <p:cNvPr id="7" name="Рисунок 6"/>
          <p:cNvPicPr>
            <a:picLocks noChangeAspect="1"/>
          </p:cNvPicPr>
          <p:nvPr/>
        </p:nvPicPr>
        <p:blipFill rotWithShape="1">
          <a:blip r:embed="rId3">
            <a:extLst>
              <a:ext uri="{BEBA8EAE-BF5A-486C-A8C5-ECC9F3942E4B}">
                <a14:imgProps xmlns:a14="http://schemas.microsoft.com/office/drawing/2010/main">
                  <a14:imgLayer r:embed="rId4">
                    <a14:imgEffect>
                      <a14:backgroundRemoval t="1069" b="98473" l="0" r="100000"/>
                    </a14:imgEffect>
                  </a14:imgLayer>
                </a14:imgProps>
              </a:ext>
              <a:ext uri="{28A0092B-C50C-407E-A947-70E740481C1C}">
                <a14:useLocalDpi xmlns:a14="http://schemas.microsoft.com/office/drawing/2010/main" val="0"/>
              </a:ext>
            </a:extLst>
          </a:blip>
          <a:srcRect l="48819" b="8798"/>
          <a:stretch/>
        </p:blipFill>
        <p:spPr>
          <a:xfrm>
            <a:off x="5910146" y="1602033"/>
            <a:ext cx="3154014" cy="4051635"/>
          </a:xfrm>
          <a:prstGeom prst="rect">
            <a:avLst/>
          </a:prstGeom>
        </p:spPr>
      </p:pic>
      <p:sp>
        <p:nvSpPr>
          <p:cNvPr id="8" name="Скругленный прямоугольник 7"/>
          <p:cNvSpPr/>
          <p:nvPr/>
        </p:nvSpPr>
        <p:spPr>
          <a:xfrm>
            <a:off x="5295938" y="45798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+ 80</a:t>
            </a:r>
            <a:endParaRPr lang="ru-RU" sz="3600" dirty="0">
              <a:solidFill>
                <a:schemeClr val="tx1"/>
              </a:solidFill>
            </a:endParaRPr>
          </a:p>
        </p:txBody>
      </p:sp>
      <p:sp>
        <p:nvSpPr>
          <p:cNvPr id="9" name="Скругленный прямоугольник 8"/>
          <p:cNvSpPr/>
          <p:nvPr/>
        </p:nvSpPr>
        <p:spPr>
          <a:xfrm>
            <a:off x="5295938" y="3960949"/>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+ 0</a:t>
            </a:r>
            <a:endParaRPr lang="ru-RU" sz="3600" dirty="0">
              <a:solidFill>
                <a:schemeClr val="tx1"/>
              </a:solidFill>
            </a:endParaRPr>
          </a:p>
        </p:txBody>
      </p:sp>
      <p:sp>
        <p:nvSpPr>
          <p:cNvPr id="10" name="Прямоугольник 9"/>
          <p:cNvSpPr/>
          <p:nvPr/>
        </p:nvSpPr>
        <p:spPr>
          <a:xfrm>
            <a:off x="3119376" y="863086"/>
            <a:ext cx="6320898"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Выбери любой цвет</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2201633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ppt_w</p:attrName>
                                        </p:attrNameLst>
                                      </p:cBhvr>
                                      <p:tavLst>
                                        <p:tav tm="0" fmla="#ppt_w*sin(2.5*pi*$)">
                                          <p:val>
                                            <p:fltVal val="0"/>
                                          </p:val>
                                        </p:tav>
                                        <p:tav tm="100000">
                                          <p:val>
                                            <p:fltVal val="1"/>
                                          </p:val>
                                        </p:tav>
                                      </p:tavLst>
                                    </p:anim>
                                    <p:anim calcmode="lin" valueType="num">
                                      <p:cBhvr>
                                        <p:cTn id="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7"/>
                  </p:tgtEl>
                </p:cond>
              </p:nextCondLst>
            </p:seq>
            <p:seq concurrent="1" nextAc="seek">
              <p:cTn id="10" restart="whenNotActive" fill="hold" evtFilter="cancelBubble" nodeType="interactiveSeq">
                <p:stCondLst>
                  <p:cond evt="onClick" delay="0">
                    <p:tgtEl>
                      <p:spTgt spid="6"/>
                    </p:tgtEl>
                  </p:cond>
                </p:stCondLst>
                <p:endSync evt="end" delay="0">
                  <p:rtn val="all"/>
                </p:endSync>
                <p:childTnLst>
                  <p:par>
                    <p:cTn id="11" fill="hold">
                      <p:stCondLst>
                        <p:cond delay="0"/>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anim calcmode="lin" valueType="num">
                                      <p:cBhvr>
                                        <p:cTn id="16" dur="2000" fill="hold"/>
                                        <p:tgtEl>
                                          <p:spTgt spid="9"/>
                                        </p:tgtEl>
                                        <p:attrNameLst>
                                          <p:attrName>ppt_w</p:attrName>
                                        </p:attrNameLst>
                                      </p:cBhvr>
                                      <p:tavLst>
                                        <p:tav tm="0" fmla="#ppt_w*sin(2.5*pi*$)">
                                          <p:val>
                                            <p:fltVal val="0"/>
                                          </p:val>
                                        </p:tav>
                                        <p:tav tm="100000">
                                          <p:val>
                                            <p:fltVal val="1"/>
                                          </p:val>
                                        </p:tav>
                                      </p:tavLst>
                                    </p:anim>
                                    <p:anim calcmode="lin" valueType="num">
                                      <p:cBhvr>
                                        <p:cTn id="17" dur="2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6"/>
                  </p:tgtEl>
                </p:cond>
              </p:nextCondLst>
            </p:seq>
          </p:childTnLst>
        </p:cTn>
      </p:par>
    </p:tnLst>
    <p:bldLst>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Стрелка вправо 1">
            <a:hlinkClick r:id="rId3" action="ppaction://hlinksldjump"/>
          </p:cNvPr>
          <p:cNvSpPr/>
          <p:nvPr/>
        </p:nvSpPr>
        <p:spPr>
          <a:xfrm>
            <a:off x="10682868" y="6043961"/>
            <a:ext cx="1014761" cy="4460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начать</a:t>
            </a:r>
            <a:endParaRPr lang="ru-RU" dirty="0">
              <a:solidFill>
                <a:schemeClr val="tx1"/>
              </a:solidFill>
            </a:endParaRPr>
          </a:p>
        </p:txBody>
      </p:sp>
    </p:spTree>
    <p:extLst>
      <p:ext uri="{BB962C8B-B14F-4D97-AF65-F5344CB8AC3E}">
        <p14:creationId xmlns:p14="http://schemas.microsoft.com/office/powerpoint/2010/main" val="259808306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12174" y="305911"/>
            <a:ext cx="6629476" cy="923330"/>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Посчитай свои очки.</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2"/>
          <p:cNvSpPr/>
          <p:nvPr/>
        </p:nvSpPr>
        <p:spPr>
          <a:xfrm>
            <a:off x="1473200" y="1229241"/>
            <a:ext cx="8454250" cy="1754326"/>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Сколько у тебя получилось?</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4" name="Скругленный прямоугольник 3">
            <a:hlinkClick r:id="rId2" action="ppaction://hlinksldjump"/>
          </p:cNvPr>
          <p:cNvSpPr/>
          <p:nvPr/>
        </p:nvSpPr>
        <p:spPr>
          <a:xfrm>
            <a:off x="647700" y="4780150"/>
            <a:ext cx="174656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900-920</a:t>
            </a:r>
            <a:endParaRPr lang="ru-RU" sz="2800" dirty="0">
              <a:solidFill>
                <a:schemeClr val="tx1"/>
              </a:solidFill>
            </a:endParaRPr>
          </a:p>
        </p:txBody>
      </p:sp>
      <p:sp>
        <p:nvSpPr>
          <p:cNvPr id="8" name="Скругленный прямоугольник 7">
            <a:hlinkClick r:id="rId3" action="ppaction://hlinksldjump"/>
          </p:cNvPr>
          <p:cNvSpPr/>
          <p:nvPr/>
        </p:nvSpPr>
        <p:spPr>
          <a:xfrm>
            <a:off x="3416300" y="4780150"/>
            <a:ext cx="174656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a:solidFill>
                  <a:schemeClr val="tx1"/>
                </a:solidFill>
              </a:rPr>
              <a:t>7</a:t>
            </a:r>
            <a:r>
              <a:rPr lang="ru-RU" sz="2800" dirty="0" smtClean="0">
                <a:solidFill>
                  <a:schemeClr val="tx1"/>
                </a:solidFill>
              </a:rPr>
              <a:t>00-890</a:t>
            </a:r>
            <a:endParaRPr lang="ru-RU" sz="2800" dirty="0">
              <a:solidFill>
                <a:schemeClr val="tx1"/>
              </a:solidFill>
            </a:endParaRPr>
          </a:p>
        </p:txBody>
      </p:sp>
      <p:sp>
        <p:nvSpPr>
          <p:cNvPr id="9" name="Скругленный прямоугольник 8">
            <a:hlinkClick r:id="rId4" action="ppaction://hlinksldjump"/>
          </p:cNvPr>
          <p:cNvSpPr/>
          <p:nvPr/>
        </p:nvSpPr>
        <p:spPr>
          <a:xfrm>
            <a:off x="6184900" y="4780150"/>
            <a:ext cx="174656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500-690</a:t>
            </a:r>
            <a:endParaRPr lang="ru-RU" sz="2800" dirty="0">
              <a:solidFill>
                <a:schemeClr val="tx1"/>
              </a:solidFill>
            </a:endParaRPr>
          </a:p>
        </p:txBody>
      </p:sp>
      <p:sp>
        <p:nvSpPr>
          <p:cNvPr id="10" name="Скругленный прямоугольник 9">
            <a:hlinkClick r:id="rId5" action="ppaction://hlinksldjump"/>
          </p:cNvPr>
          <p:cNvSpPr/>
          <p:nvPr/>
        </p:nvSpPr>
        <p:spPr>
          <a:xfrm>
            <a:off x="8953500" y="4780150"/>
            <a:ext cx="174656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Менее 500</a:t>
            </a:r>
            <a:endParaRPr lang="ru-RU" sz="2800" dirty="0">
              <a:solidFill>
                <a:schemeClr val="tx1"/>
              </a:solidFill>
            </a:endParaRPr>
          </a:p>
        </p:txBody>
      </p:sp>
    </p:spTree>
    <p:extLst>
      <p:ext uri="{BB962C8B-B14F-4D97-AF65-F5344CB8AC3E}">
        <p14:creationId xmlns:p14="http://schemas.microsoft.com/office/powerpoint/2010/main" val="2555950576"/>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54200" y="606941"/>
            <a:ext cx="8454250" cy="2585323"/>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Молодец!</a:t>
            </a:r>
          </a:p>
          <a:p>
            <a:pPr algn="ctr"/>
            <a:r>
              <a:rPr lang="ru-RU" sz="54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Ты прекрасно знаешь все науки. Так  держать!</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3" name="Picture 2" descr="https://cf2.ppt-online.org/files2/slide/a/awWoJui5YUV4mMpDxN36j2fAQd91Sy0qXFshCI/slide-9.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5085" b="95046" l="1465" r="96484">
                        <a14:foregroundMark x1="17969" y1="73664" x2="22363" y2="83442"/>
                        <a14:foregroundMark x1="54004" y1="50978" x2="53320" y2="57627"/>
                        <a14:backgroundMark x1="13672" y1="19296" x2="72070" y2="30900"/>
                      </a14:backgroundRemoval>
                    </a14:imgEffect>
                  </a14:imgLayer>
                </a14:imgProps>
              </a:ext>
              <a:ext uri="{28A0092B-C50C-407E-A947-70E740481C1C}">
                <a14:useLocalDpi xmlns:a14="http://schemas.microsoft.com/office/drawing/2010/main" val="0"/>
              </a:ext>
            </a:extLst>
          </a:blip>
          <a:srcRect l="13701" t="33147" r="21856" b="5308"/>
          <a:stretch/>
        </p:blipFill>
        <p:spPr bwMode="auto">
          <a:xfrm>
            <a:off x="3808294" y="3570027"/>
            <a:ext cx="3739487" cy="2674961"/>
          </a:xfrm>
          <a:prstGeom prst="rect">
            <a:avLst/>
          </a:prstGeom>
          <a:noFill/>
          <a:extLst>
            <a:ext uri="{909E8E84-426E-40DD-AFC4-6F175D3DCCD1}">
              <a14:hiddenFill xmlns:a14="http://schemas.microsoft.com/office/drawing/2010/main">
                <a:solidFill>
                  <a:srgbClr val="FFFFFF"/>
                </a:solidFill>
              </a14:hiddenFill>
            </a:ext>
          </a:extLst>
        </p:spPr>
      </p:pic>
      <p:sp>
        <p:nvSpPr>
          <p:cNvPr id="5" name="Стрелка вправо 4">
            <a:hlinkClick r:id="rId4" action="ppaction://hlinksldjump"/>
          </p:cNvPr>
          <p:cNvSpPr/>
          <p:nvPr/>
        </p:nvSpPr>
        <p:spPr>
          <a:xfrm>
            <a:off x="11125200" y="6032500"/>
            <a:ext cx="977900" cy="635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Конец</a:t>
            </a:r>
            <a:endParaRPr lang="ru-RU" dirty="0">
              <a:solidFill>
                <a:schemeClr val="tx1"/>
              </a:solidFill>
            </a:endParaRPr>
          </a:p>
        </p:txBody>
      </p:sp>
    </p:spTree>
    <p:extLst>
      <p:ext uri="{BB962C8B-B14F-4D97-AF65-F5344CB8AC3E}">
        <p14:creationId xmlns:p14="http://schemas.microsoft.com/office/powerpoint/2010/main" val="213542940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4116" y="268068"/>
            <a:ext cx="10011084" cy="2585323"/>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Хорошо</a:t>
            </a: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a:t>
            </a:r>
          </a:p>
          <a:p>
            <a:pPr algn="ctr"/>
            <a:r>
              <a:rPr lang="ru-RU" sz="54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Ты знаешь науки. </a:t>
            </a: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Еще немного и ты станешь самым умным!</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3" name="Стрелка вправо 2">
            <a:hlinkClick r:id="rId2" action="ppaction://hlinksldjump"/>
          </p:cNvPr>
          <p:cNvSpPr/>
          <p:nvPr/>
        </p:nvSpPr>
        <p:spPr>
          <a:xfrm>
            <a:off x="11125200" y="6032500"/>
            <a:ext cx="977900" cy="635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Конец</a:t>
            </a:r>
            <a:endParaRPr lang="ru-RU" dirty="0">
              <a:solidFill>
                <a:schemeClr val="tx1"/>
              </a:solidFill>
            </a:endParaRPr>
          </a:p>
        </p:txBody>
      </p:sp>
      <p:pic>
        <p:nvPicPr>
          <p:cNvPr id="4" name="Рисунок 3"/>
          <p:cNvPicPr>
            <a:picLocks noChangeAspect="1"/>
          </p:cNvPicPr>
          <p:nvPr/>
        </p:nvPicPr>
        <p:blipFill>
          <a:blip r:embed="rId3">
            <a:extLst>
              <a:ext uri="{BEBA8EAE-BF5A-486C-A8C5-ECC9F3942E4B}">
                <a14:imgProps xmlns:a14="http://schemas.microsoft.com/office/drawing/2010/main">
                  <a14:imgLayer r:embed="rId4">
                    <a14:imgEffect>
                      <a14:backgroundRemoval t="167" b="99333" l="0" r="100000">
                        <a14:foregroundMark x1="84333" y1="49833" x2="86444" y2="75333"/>
                      </a14:backgroundRemoval>
                    </a14:imgEffect>
                  </a14:imgLayer>
                </a14:imgProps>
              </a:ext>
              <a:ext uri="{28A0092B-C50C-407E-A947-70E740481C1C}">
                <a14:useLocalDpi xmlns:a14="http://schemas.microsoft.com/office/drawing/2010/main" val="0"/>
              </a:ext>
            </a:extLst>
          </a:blip>
          <a:stretch>
            <a:fillRect/>
          </a:stretch>
        </p:blipFill>
        <p:spPr>
          <a:xfrm>
            <a:off x="4470710" y="3371063"/>
            <a:ext cx="3822788" cy="2548525"/>
          </a:xfrm>
          <a:prstGeom prst="rect">
            <a:avLst/>
          </a:prstGeom>
        </p:spPr>
      </p:pic>
    </p:spTree>
    <p:extLst>
      <p:ext uri="{BB962C8B-B14F-4D97-AF65-F5344CB8AC3E}">
        <p14:creationId xmlns:p14="http://schemas.microsoft.com/office/powerpoint/2010/main" val="422476174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7500" y="289441"/>
            <a:ext cx="11658600" cy="2308324"/>
          </a:xfrm>
          <a:prstGeom prst="rect">
            <a:avLst/>
          </a:prstGeom>
          <a:noFill/>
        </p:spPr>
        <p:txBody>
          <a:bodyPr wrap="square" lIns="91440" tIns="45720" rIns="91440" bIns="45720">
            <a:spAutoFit/>
          </a:bodyPr>
          <a:lstStyle/>
          <a:p>
            <a:pPr algn="ctr"/>
            <a:r>
              <a:rPr lang="ru-RU" sz="48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У тебя еще есть шансы все исправить. Старайся больше времени уделить своим знаниям. У тебя все получится!!!</a:t>
            </a:r>
            <a:endParaRPr lang="ru-RU" sz="4800" b="0" cap="none" spc="0" dirty="0">
              <a:ln w="0"/>
              <a:solidFill>
                <a:schemeClr val="tx1"/>
              </a:solidFill>
              <a:effectLst>
                <a:outerShdw blurRad="38100" dist="19050" dir="2700000" algn="tl" rotWithShape="0">
                  <a:schemeClr val="dk1">
                    <a:alpha val="40000"/>
                  </a:schemeClr>
                </a:outerShdw>
              </a:effectLst>
            </a:endParaRPr>
          </a:p>
        </p:txBody>
      </p:sp>
      <p:sp>
        <p:nvSpPr>
          <p:cNvPr id="3" name="Стрелка вправо 2">
            <a:hlinkClick r:id="rId2" action="ppaction://hlinksldjump"/>
          </p:cNvPr>
          <p:cNvSpPr/>
          <p:nvPr/>
        </p:nvSpPr>
        <p:spPr>
          <a:xfrm>
            <a:off x="11125200" y="6032500"/>
            <a:ext cx="977900" cy="635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Конец</a:t>
            </a:r>
            <a:endParaRPr lang="ru-RU" dirty="0">
              <a:solidFill>
                <a:schemeClr val="tx1"/>
              </a:solidFill>
            </a:endParaRPr>
          </a:p>
        </p:txBody>
      </p:sp>
      <p:pic>
        <p:nvPicPr>
          <p:cNvPr id="4" name="Рисунок 3"/>
          <p:cNvPicPr>
            <a:picLocks noChangeAspect="1"/>
          </p:cNvPicPr>
          <p:nvPr/>
        </p:nvPicPr>
        <p:blipFill>
          <a:blip r:embed="rId3">
            <a:extLst>
              <a:ext uri="{BEBA8EAE-BF5A-486C-A8C5-ECC9F3942E4B}">
                <a14:imgProps xmlns:a14="http://schemas.microsoft.com/office/drawing/2010/main">
                  <a14:imgLayer r:embed="rId4">
                    <a14:imgEffect>
                      <a14:backgroundRemoval t="0" b="99828" l="0" r="100000">
                        <a14:foregroundMark x1="56625" y1="23671" x2="60000" y2="38937"/>
                        <a14:foregroundMark x1="67500" y1="28816" x2="65875" y2="35163"/>
                      </a14:backgroundRemoval>
                    </a14:imgEffect>
                  </a14:imgLayer>
                </a14:imgProps>
              </a:ext>
              <a:ext uri="{28A0092B-C50C-407E-A947-70E740481C1C}">
                <a14:useLocalDpi xmlns:a14="http://schemas.microsoft.com/office/drawing/2010/main" val="0"/>
              </a:ext>
            </a:extLst>
          </a:blip>
          <a:stretch>
            <a:fillRect/>
          </a:stretch>
        </p:blipFill>
        <p:spPr>
          <a:xfrm>
            <a:off x="3004051" y="3021981"/>
            <a:ext cx="4705157" cy="3428883"/>
          </a:xfrm>
          <a:prstGeom prst="rect">
            <a:avLst/>
          </a:prstGeom>
        </p:spPr>
      </p:pic>
    </p:spTree>
    <p:extLst>
      <p:ext uri="{BB962C8B-B14F-4D97-AF65-F5344CB8AC3E}">
        <p14:creationId xmlns:p14="http://schemas.microsoft.com/office/powerpoint/2010/main" val="2556123195"/>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4800" y="200541"/>
            <a:ext cx="9131300" cy="3046988"/>
          </a:xfrm>
          <a:prstGeom prst="rect">
            <a:avLst/>
          </a:prstGeom>
          <a:noFill/>
        </p:spPr>
        <p:txBody>
          <a:bodyPr wrap="square" lIns="91440" tIns="45720" rIns="91440" bIns="45720">
            <a:spAutoFit/>
          </a:bodyPr>
          <a:lstStyle/>
          <a:p>
            <a:pPr algn="ctr"/>
            <a:r>
              <a:rPr lang="ru-RU" sz="4800" b="1" spc="50" dirty="0" smtClean="0">
                <a:ln w="9525" cmpd="sng">
                  <a:solidFill>
                    <a:schemeClr val="accent1"/>
                  </a:solidFill>
                  <a:prstDash val="solid"/>
                </a:ln>
                <a:solidFill>
                  <a:srgbClr val="70AD47">
                    <a:tint val="1000"/>
                  </a:srgbClr>
                </a:solidFill>
                <a:effectLst>
                  <a:glow rad="38100">
                    <a:schemeClr val="accent1">
                      <a:alpha val="40000"/>
                    </a:schemeClr>
                  </a:glow>
                </a:effectLst>
              </a:rPr>
              <a:t>Старайся больше изучать науки. Есть вероятность, что все можно исправить. Главное не ленись, верь и старайся!</a:t>
            </a:r>
            <a:endParaRPr lang="ru-RU" sz="4800" b="0" cap="none" spc="0" dirty="0">
              <a:ln w="0"/>
              <a:solidFill>
                <a:schemeClr val="tx1"/>
              </a:solidFill>
              <a:effectLst>
                <a:outerShdw blurRad="38100" dist="19050" dir="2700000" algn="tl" rotWithShape="0">
                  <a:schemeClr val="dk1">
                    <a:alpha val="40000"/>
                  </a:schemeClr>
                </a:outerShdw>
              </a:effectLst>
            </a:endParaRPr>
          </a:p>
        </p:txBody>
      </p:sp>
      <p:sp>
        <p:nvSpPr>
          <p:cNvPr id="3" name="Стрелка вправо 2">
            <a:hlinkClick r:id="rId2" action="ppaction://hlinksldjump"/>
          </p:cNvPr>
          <p:cNvSpPr/>
          <p:nvPr/>
        </p:nvSpPr>
        <p:spPr>
          <a:xfrm>
            <a:off x="11125200" y="6032500"/>
            <a:ext cx="977900" cy="635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Конец</a:t>
            </a:r>
            <a:endParaRPr lang="ru-RU" dirty="0">
              <a:solidFill>
                <a:schemeClr val="tx1"/>
              </a:solidFill>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7587" y="3692909"/>
            <a:ext cx="2438405" cy="2438405"/>
          </a:xfrm>
          <a:prstGeom prst="rect">
            <a:avLst/>
          </a:prstGeom>
        </p:spPr>
      </p:pic>
    </p:spTree>
    <p:extLst>
      <p:ext uri="{BB962C8B-B14F-4D97-AF65-F5344CB8AC3E}">
        <p14:creationId xmlns:p14="http://schemas.microsoft.com/office/powerpoint/2010/main" val="2230194361"/>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11481" y="1506835"/>
            <a:ext cx="6045246" cy="923330"/>
          </a:xfrm>
          <a:prstGeom prst="rect">
            <a:avLst/>
          </a:prstGeom>
          <a:noFill/>
        </p:spPr>
        <p:txBody>
          <a:bodyPr wrap="none" lIns="91440" tIns="45720" rIns="91440" bIns="45720">
            <a:prstTxWarp prst="textArchUp">
              <a:avLst/>
            </a:prstTxWarp>
            <a:spAutoFit/>
          </a:bodyPr>
          <a:lstStyle/>
          <a:p>
            <a:pPr algn="ctr"/>
            <a:r>
              <a:rPr lang="ru-RU" sz="16600" b="1" spc="50" dirty="0" smtClean="0">
                <a:ln w="9525" cmpd="sng">
                  <a:solidFill>
                    <a:schemeClr val="accent1"/>
                  </a:solidFill>
                  <a:prstDash val="solid"/>
                </a:ln>
                <a:solidFill>
                  <a:srgbClr val="70AD47">
                    <a:tint val="1000"/>
                  </a:srgbClr>
                </a:solidFill>
                <a:effectLst>
                  <a:glow rad="38100">
                    <a:schemeClr val="accent1">
                      <a:alpha val="40000"/>
                    </a:schemeClr>
                  </a:glow>
                </a:effectLst>
              </a:rPr>
              <a:t>Спасибо за участие!!!</a:t>
            </a:r>
            <a:endParaRPr lang="ru-RU" sz="166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902150" y="1968500"/>
            <a:ext cx="4463907" cy="4362455"/>
          </a:xfrm>
          <a:prstGeom prst="rect">
            <a:avLst/>
          </a:prstGeom>
        </p:spPr>
      </p:pic>
    </p:spTree>
    <p:extLst>
      <p:ext uri="{BB962C8B-B14F-4D97-AF65-F5344CB8AC3E}">
        <p14:creationId xmlns:p14="http://schemas.microsoft.com/office/powerpoint/2010/main" val="2070779844"/>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68935" y="458311"/>
            <a:ext cx="3531609"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Категории:</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9" name="Скругленный прямоугольник 8"/>
          <p:cNvSpPr/>
          <p:nvPr/>
        </p:nvSpPr>
        <p:spPr>
          <a:xfrm>
            <a:off x="854456" y="1672682"/>
            <a:ext cx="3546088" cy="68022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Математика</a:t>
            </a:r>
            <a:endParaRPr lang="ru-RU" sz="2400" b="1" dirty="0">
              <a:solidFill>
                <a:schemeClr val="tx1"/>
              </a:solidFill>
            </a:endParaRPr>
          </a:p>
        </p:txBody>
      </p:sp>
      <p:sp>
        <p:nvSpPr>
          <p:cNvPr id="10" name="Скругленный прямоугольник 9"/>
          <p:cNvSpPr/>
          <p:nvPr/>
        </p:nvSpPr>
        <p:spPr>
          <a:xfrm>
            <a:off x="868935" y="2817540"/>
            <a:ext cx="3546088" cy="68022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Русский язык</a:t>
            </a:r>
            <a:endParaRPr lang="ru-RU" sz="2400" b="1" dirty="0">
              <a:solidFill>
                <a:schemeClr val="tx1"/>
              </a:solidFill>
            </a:endParaRPr>
          </a:p>
        </p:txBody>
      </p:sp>
      <p:sp>
        <p:nvSpPr>
          <p:cNvPr id="11" name="Скругленный прямоугольник 10"/>
          <p:cNvSpPr/>
          <p:nvPr/>
        </p:nvSpPr>
        <p:spPr>
          <a:xfrm>
            <a:off x="868935" y="3962398"/>
            <a:ext cx="3546088" cy="68022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Литературное чтение</a:t>
            </a:r>
            <a:endParaRPr lang="ru-RU" sz="2400" b="1" dirty="0">
              <a:solidFill>
                <a:schemeClr val="tx1"/>
              </a:solidFill>
            </a:endParaRPr>
          </a:p>
        </p:txBody>
      </p:sp>
      <p:sp>
        <p:nvSpPr>
          <p:cNvPr id="12" name="Скругленный прямоугольник 11"/>
          <p:cNvSpPr/>
          <p:nvPr/>
        </p:nvSpPr>
        <p:spPr>
          <a:xfrm>
            <a:off x="868935" y="5203902"/>
            <a:ext cx="3546088" cy="68022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Окружающий мир</a:t>
            </a:r>
            <a:endParaRPr lang="ru-RU" sz="2400" b="1" dirty="0">
              <a:solidFill>
                <a:schemeClr val="tx1"/>
              </a:solidFill>
            </a:endParaRPr>
          </a:p>
        </p:txBody>
      </p:sp>
      <p:sp>
        <p:nvSpPr>
          <p:cNvPr id="13" name="Скругленный прямоугольник 12">
            <a:hlinkClick r:id="rId2" action="ppaction://hlinksldjump"/>
          </p:cNvPr>
          <p:cNvSpPr/>
          <p:nvPr/>
        </p:nvSpPr>
        <p:spPr>
          <a:xfrm>
            <a:off x="5207620" y="1672683"/>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40</a:t>
            </a:r>
            <a:endParaRPr lang="ru-RU" sz="2400" b="1" dirty="0">
              <a:solidFill>
                <a:schemeClr val="tx1"/>
              </a:solidFill>
            </a:endParaRPr>
          </a:p>
        </p:txBody>
      </p:sp>
      <p:sp>
        <p:nvSpPr>
          <p:cNvPr id="14" name="Скругленный прямоугольник 13">
            <a:hlinkClick r:id="rId3" action="ppaction://hlinksldjump"/>
          </p:cNvPr>
          <p:cNvSpPr/>
          <p:nvPr/>
        </p:nvSpPr>
        <p:spPr>
          <a:xfrm>
            <a:off x="6999250" y="1672682"/>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50</a:t>
            </a:r>
            <a:endParaRPr lang="ru-RU" sz="2400" b="1" dirty="0">
              <a:solidFill>
                <a:schemeClr val="tx1"/>
              </a:solidFill>
            </a:endParaRPr>
          </a:p>
        </p:txBody>
      </p:sp>
      <p:sp>
        <p:nvSpPr>
          <p:cNvPr id="15" name="Скругленный прямоугольник 14">
            <a:hlinkClick r:id="rId4" action="ppaction://hlinksldjump"/>
          </p:cNvPr>
          <p:cNvSpPr/>
          <p:nvPr/>
        </p:nvSpPr>
        <p:spPr>
          <a:xfrm>
            <a:off x="8790880" y="1678254"/>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60</a:t>
            </a:r>
            <a:endParaRPr lang="ru-RU" sz="2400" b="1" dirty="0">
              <a:solidFill>
                <a:schemeClr val="tx1"/>
              </a:solidFill>
            </a:endParaRPr>
          </a:p>
        </p:txBody>
      </p:sp>
      <p:sp>
        <p:nvSpPr>
          <p:cNvPr id="16" name="Скругленный прямоугольник 15">
            <a:hlinkClick r:id="rId5" action="ppaction://hlinksldjump"/>
          </p:cNvPr>
          <p:cNvSpPr/>
          <p:nvPr/>
        </p:nvSpPr>
        <p:spPr>
          <a:xfrm>
            <a:off x="5241074" y="2817543"/>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40</a:t>
            </a:r>
            <a:endParaRPr lang="ru-RU" sz="2400" b="1" dirty="0">
              <a:solidFill>
                <a:schemeClr val="tx1"/>
              </a:solidFill>
            </a:endParaRPr>
          </a:p>
        </p:txBody>
      </p:sp>
      <p:sp>
        <p:nvSpPr>
          <p:cNvPr id="17" name="Скругленный прямоугольник 16">
            <a:hlinkClick r:id="rId6" action="ppaction://hlinksldjump"/>
          </p:cNvPr>
          <p:cNvSpPr/>
          <p:nvPr/>
        </p:nvSpPr>
        <p:spPr>
          <a:xfrm>
            <a:off x="7032704" y="2817542"/>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50</a:t>
            </a:r>
            <a:endParaRPr lang="ru-RU" sz="2400" b="1" dirty="0">
              <a:solidFill>
                <a:schemeClr val="tx1"/>
              </a:solidFill>
            </a:endParaRPr>
          </a:p>
        </p:txBody>
      </p:sp>
      <p:sp>
        <p:nvSpPr>
          <p:cNvPr id="18" name="Скругленный прямоугольник 17">
            <a:hlinkClick r:id="rId7" action="ppaction://hlinksldjump"/>
          </p:cNvPr>
          <p:cNvSpPr/>
          <p:nvPr/>
        </p:nvSpPr>
        <p:spPr>
          <a:xfrm>
            <a:off x="8824334" y="2823114"/>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60</a:t>
            </a:r>
            <a:endParaRPr lang="ru-RU" sz="2400" b="1" dirty="0">
              <a:solidFill>
                <a:schemeClr val="tx1"/>
              </a:solidFill>
            </a:endParaRPr>
          </a:p>
        </p:txBody>
      </p:sp>
      <p:sp>
        <p:nvSpPr>
          <p:cNvPr id="19" name="Скругленный прямоугольник 18">
            <a:hlinkClick r:id="rId8" action="ppaction://hlinksldjump"/>
          </p:cNvPr>
          <p:cNvSpPr/>
          <p:nvPr/>
        </p:nvSpPr>
        <p:spPr>
          <a:xfrm>
            <a:off x="5241074" y="3962401"/>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40</a:t>
            </a:r>
            <a:endParaRPr lang="ru-RU" sz="2400" b="1" dirty="0">
              <a:solidFill>
                <a:schemeClr val="tx1"/>
              </a:solidFill>
            </a:endParaRPr>
          </a:p>
        </p:txBody>
      </p:sp>
      <p:sp>
        <p:nvSpPr>
          <p:cNvPr id="20" name="Скругленный прямоугольник 19">
            <a:hlinkClick r:id="rId9" action="ppaction://hlinksldjump"/>
          </p:cNvPr>
          <p:cNvSpPr/>
          <p:nvPr/>
        </p:nvSpPr>
        <p:spPr>
          <a:xfrm>
            <a:off x="7032704" y="3962400"/>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50</a:t>
            </a:r>
            <a:endParaRPr lang="ru-RU" sz="2400" b="1" dirty="0">
              <a:solidFill>
                <a:schemeClr val="tx1"/>
              </a:solidFill>
            </a:endParaRPr>
          </a:p>
        </p:txBody>
      </p:sp>
      <p:sp>
        <p:nvSpPr>
          <p:cNvPr id="21" name="Скругленный прямоугольник 20">
            <a:hlinkClick r:id="rId10" action="ppaction://hlinksldjump"/>
          </p:cNvPr>
          <p:cNvSpPr/>
          <p:nvPr/>
        </p:nvSpPr>
        <p:spPr>
          <a:xfrm>
            <a:off x="8824334" y="3967972"/>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60</a:t>
            </a:r>
            <a:endParaRPr lang="ru-RU" sz="2400" b="1" dirty="0">
              <a:solidFill>
                <a:schemeClr val="tx1"/>
              </a:solidFill>
            </a:endParaRPr>
          </a:p>
        </p:txBody>
      </p:sp>
      <p:sp>
        <p:nvSpPr>
          <p:cNvPr id="22" name="Скругленный прямоугольник 21">
            <a:hlinkClick r:id="rId11" action="ppaction://hlinksldjump"/>
          </p:cNvPr>
          <p:cNvSpPr/>
          <p:nvPr/>
        </p:nvSpPr>
        <p:spPr>
          <a:xfrm>
            <a:off x="5241074" y="5107258"/>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40</a:t>
            </a:r>
            <a:endParaRPr lang="ru-RU" sz="2400" b="1" dirty="0">
              <a:solidFill>
                <a:schemeClr val="tx1"/>
              </a:solidFill>
            </a:endParaRPr>
          </a:p>
        </p:txBody>
      </p:sp>
      <p:sp>
        <p:nvSpPr>
          <p:cNvPr id="23" name="Скругленный прямоугольник 22">
            <a:hlinkClick r:id="rId12" action="ppaction://hlinksldjump"/>
          </p:cNvPr>
          <p:cNvSpPr/>
          <p:nvPr/>
        </p:nvSpPr>
        <p:spPr>
          <a:xfrm>
            <a:off x="7032704" y="5107257"/>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50</a:t>
            </a:r>
            <a:endParaRPr lang="ru-RU" sz="2400" b="1" dirty="0">
              <a:solidFill>
                <a:schemeClr val="tx1"/>
              </a:solidFill>
            </a:endParaRPr>
          </a:p>
        </p:txBody>
      </p:sp>
      <p:sp>
        <p:nvSpPr>
          <p:cNvPr id="24" name="Скругленный прямоугольник 23">
            <a:hlinkClick r:id="rId13" action="ppaction://hlinksldjump"/>
          </p:cNvPr>
          <p:cNvSpPr/>
          <p:nvPr/>
        </p:nvSpPr>
        <p:spPr>
          <a:xfrm>
            <a:off x="8824334" y="5112829"/>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smtClean="0">
                <a:solidFill>
                  <a:schemeClr val="tx1"/>
                </a:solidFill>
              </a:rPr>
              <a:t>60</a:t>
            </a:r>
            <a:endParaRPr lang="ru-RU" sz="2400" b="1" dirty="0">
              <a:solidFill>
                <a:schemeClr val="tx1"/>
              </a:solidFill>
            </a:endParaRPr>
          </a:p>
        </p:txBody>
      </p:sp>
      <p:sp>
        <p:nvSpPr>
          <p:cNvPr id="25" name="Скругленный прямоугольник 24">
            <a:hlinkClick r:id="rId14" action="ppaction://hlinksldjump"/>
          </p:cNvPr>
          <p:cNvSpPr/>
          <p:nvPr/>
        </p:nvSpPr>
        <p:spPr>
          <a:xfrm>
            <a:off x="10582510" y="1672680"/>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a:solidFill>
                  <a:schemeClr val="tx1"/>
                </a:solidFill>
              </a:rPr>
              <a:t>8</a:t>
            </a:r>
            <a:r>
              <a:rPr lang="ru-RU" sz="2400" b="1" dirty="0" smtClean="0">
                <a:solidFill>
                  <a:schemeClr val="tx1"/>
                </a:solidFill>
              </a:rPr>
              <a:t>0</a:t>
            </a:r>
            <a:endParaRPr lang="ru-RU" sz="2400" b="1" dirty="0">
              <a:solidFill>
                <a:schemeClr val="tx1"/>
              </a:solidFill>
            </a:endParaRPr>
          </a:p>
        </p:txBody>
      </p:sp>
      <p:sp>
        <p:nvSpPr>
          <p:cNvPr id="26" name="Скругленный прямоугольник 25">
            <a:hlinkClick r:id="rId15" action="ppaction://hlinksldjump"/>
          </p:cNvPr>
          <p:cNvSpPr/>
          <p:nvPr/>
        </p:nvSpPr>
        <p:spPr>
          <a:xfrm>
            <a:off x="10615964" y="2817540"/>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a:solidFill>
                  <a:schemeClr val="tx1"/>
                </a:solidFill>
              </a:rPr>
              <a:t>8</a:t>
            </a:r>
            <a:r>
              <a:rPr lang="ru-RU" sz="2400" b="1" dirty="0" smtClean="0">
                <a:solidFill>
                  <a:schemeClr val="tx1"/>
                </a:solidFill>
              </a:rPr>
              <a:t>0</a:t>
            </a:r>
            <a:endParaRPr lang="ru-RU" sz="2400" b="1" dirty="0">
              <a:solidFill>
                <a:schemeClr val="tx1"/>
              </a:solidFill>
            </a:endParaRPr>
          </a:p>
        </p:txBody>
      </p:sp>
      <p:sp>
        <p:nvSpPr>
          <p:cNvPr id="27" name="Скругленный прямоугольник 26">
            <a:hlinkClick r:id="rId16" action="ppaction://hlinksldjump"/>
          </p:cNvPr>
          <p:cNvSpPr/>
          <p:nvPr/>
        </p:nvSpPr>
        <p:spPr>
          <a:xfrm>
            <a:off x="10615964" y="3962398"/>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a:solidFill>
                  <a:schemeClr val="tx1"/>
                </a:solidFill>
              </a:rPr>
              <a:t>8</a:t>
            </a:r>
            <a:r>
              <a:rPr lang="ru-RU" sz="2400" b="1" dirty="0" smtClean="0">
                <a:solidFill>
                  <a:schemeClr val="tx1"/>
                </a:solidFill>
              </a:rPr>
              <a:t>0</a:t>
            </a:r>
            <a:endParaRPr lang="ru-RU" sz="2400" b="1" dirty="0">
              <a:solidFill>
                <a:schemeClr val="tx1"/>
              </a:solidFill>
            </a:endParaRPr>
          </a:p>
        </p:txBody>
      </p:sp>
      <p:sp>
        <p:nvSpPr>
          <p:cNvPr id="28" name="Скругленный прямоугольник 27">
            <a:hlinkClick r:id="rId17" action="ppaction://hlinksldjump"/>
          </p:cNvPr>
          <p:cNvSpPr/>
          <p:nvPr/>
        </p:nvSpPr>
        <p:spPr>
          <a:xfrm>
            <a:off x="10615964" y="5107255"/>
            <a:ext cx="1468242" cy="67465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400" b="1" dirty="0">
                <a:solidFill>
                  <a:schemeClr val="tx1"/>
                </a:solidFill>
              </a:rPr>
              <a:t>8</a:t>
            </a:r>
            <a:r>
              <a:rPr lang="ru-RU" sz="2400" b="1" dirty="0" smtClean="0">
                <a:solidFill>
                  <a:schemeClr val="tx1"/>
                </a:solidFill>
              </a:rPr>
              <a:t>0</a:t>
            </a:r>
            <a:endParaRPr lang="ru-RU" sz="2400" b="1" dirty="0">
              <a:solidFill>
                <a:schemeClr val="tx1"/>
              </a:solidFill>
            </a:endParaRPr>
          </a:p>
        </p:txBody>
      </p:sp>
      <p:sp>
        <p:nvSpPr>
          <p:cNvPr id="29" name="Прямоугольник 28"/>
          <p:cNvSpPr/>
          <p:nvPr/>
        </p:nvSpPr>
        <p:spPr>
          <a:xfrm>
            <a:off x="5241074" y="458311"/>
            <a:ext cx="6629476" cy="923330"/>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Сложность вопроса:</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30" name="Скругленный прямоугольник 29">
            <a:hlinkClick r:id="rId18" action="ppaction://hlinksldjump"/>
          </p:cNvPr>
          <p:cNvSpPr/>
          <p:nvPr/>
        </p:nvSpPr>
        <p:spPr>
          <a:xfrm>
            <a:off x="10615964" y="6367346"/>
            <a:ext cx="1576035" cy="4906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Подсчет очков</a:t>
            </a:r>
            <a:endParaRPr lang="ru-RU" b="1" dirty="0">
              <a:solidFill>
                <a:schemeClr val="tx1"/>
              </a:solidFill>
            </a:endParaRPr>
          </a:p>
        </p:txBody>
      </p:sp>
    </p:spTree>
    <p:extLst>
      <p:ext uri="{BB962C8B-B14F-4D97-AF65-F5344CB8AC3E}">
        <p14:creationId xmlns:p14="http://schemas.microsoft.com/office/powerpoint/2010/main" val="231056896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13"/>
                                        </p:tgtEl>
                                        <p:attrNameLst>
                                          <p:attrName>style.color</p:attrName>
                                        </p:attrNameLst>
                                      </p:cBhvr>
                                      <p:to>
                                        <p:clrVal>
                                          <a:srgbClr val="00B0F0"/>
                                        </p:clrVal>
                                      </p:to>
                                    </p:set>
                                    <p:set>
                                      <p:cBhvr>
                                        <p:cTn id="7" dur="500" fill="hold"/>
                                        <p:tgtEl>
                                          <p:spTgt spid="13"/>
                                        </p:tgtEl>
                                        <p:attrNameLst>
                                          <p:attrName>fillcolor</p:attrName>
                                        </p:attrNameLst>
                                      </p:cBhvr>
                                      <p:to>
                                        <p:clrVal>
                                          <a:srgbClr val="00B0F0"/>
                                        </p:clrVal>
                                      </p:to>
                                    </p:set>
                                    <p:set>
                                      <p:cBhvr>
                                        <p:cTn id="8" dur="500" fill="hold"/>
                                        <p:tgtEl>
                                          <p:spTgt spid="13"/>
                                        </p:tgtEl>
                                        <p:attrNameLst>
                                          <p:attrName>fill.type</p:attrName>
                                        </p:attrNameLst>
                                      </p:cBhvr>
                                      <p:to>
                                        <p:strVal val="solid"/>
                                      </p:to>
                                    </p:set>
                                  </p:childTnLst>
                                </p:cTn>
                              </p:par>
                            </p:childTnLst>
                          </p:cTn>
                        </p:par>
                      </p:childTnLst>
                    </p:cTn>
                  </p:par>
                </p:childTnLst>
              </p:cTn>
              <p:nextCondLst>
                <p:cond evt="onClick" delay="0">
                  <p:tgtEl>
                    <p:spTgt spid="13"/>
                  </p:tgtEl>
                </p:cond>
              </p:nextCondLst>
            </p:seq>
            <p:seq concurrent="1" nextAc="seek">
              <p:cTn id="9" restart="whenNotActive" fill="hold" evtFilter="cancelBubble" nodeType="interactiveSeq">
                <p:stCondLst>
                  <p:cond evt="onClick" delay="0">
                    <p:tgtEl>
                      <p:spTgt spid="14"/>
                    </p:tgtEl>
                  </p:cond>
                </p:stCondLst>
                <p:endSync evt="end" delay="0">
                  <p:rtn val="all"/>
                </p:endSync>
                <p:childTnLst>
                  <p:par>
                    <p:cTn id="10" fill="hold">
                      <p:stCondLst>
                        <p:cond delay="0"/>
                      </p:stCondLst>
                      <p:childTnLst>
                        <p:par>
                          <p:cTn id="11" fill="hold">
                            <p:stCondLst>
                              <p:cond delay="0"/>
                            </p:stCondLst>
                            <p:childTnLst>
                              <p:par>
                                <p:cTn id="12" presetID="19" presetClass="emph" presetSubtype="0" fill="hold" grpId="0" nodeType="clickEffect">
                                  <p:stCondLst>
                                    <p:cond delay="0"/>
                                  </p:stCondLst>
                                  <p:childTnLst>
                                    <p:animClr clrSpc="rgb" dir="cw">
                                      <p:cBhvr override="childStyle">
                                        <p:cTn id="13" dur="500" fill="hold"/>
                                        <p:tgtEl>
                                          <p:spTgt spid="14"/>
                                        </p:tgtEl>
                                        <p:attrNameLst>
                                          <p:attrName>style.color</p:attrName>
                                        </p:attrNameLst>
                                      </p:cBhvr>
                                      <p:to>
                                        <a:srgbClr val="00B0F0"/>
                                      </p:to>
                                    </p:animClr>
                                    <p:animClr clrSpc="rgb" dir="cw">
                                      <p:cBhvr>
                                        <p:cTn id="14" dur="500" fill="hold"/>
                                        <p:tgtEl>
                                          <p:spTgt spid="14"/>
                                        </p:tgtEl>
                                        <p:attrNameLst>
                                          <p:attrName>fillcolor</p:attrName>
                                        </p:attrNameLst>
                                      </p:cBhvr>
                                      <p:to>
                                        <a:srgbClr val="00B0F0"/>
                                      </p:to>
                                    </p:animClr>
                                    <p:set>
                                      <p:cBhvr>
                                        <p:cTn id="15" dur="500" fill="hold"/>
                                        <p:tgtEl>
                                          <p:spTgt spid="14"/>
                                        </p:tgtEl>
                                        <p:attrNameLst>
                                          <p:attrName>fill.type</p:attrName>
                                        </p:attrNameLst>
                                      </p:cBhvr>
                                      <p:to>
                                        <p:strVal val="solid"/>
                                      </p:to>
                                    </p:set>
                                    <p:set>
                                      <p:cBhvr>
                                        <p:cTn id="16" dur="5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17" restart="whenNotActive" fill="hold" evtFilter="cancelBubble" nodeType="interactiveSeq">
                <p:stCondLst>
                  <p:cond evt="onClick" delay="0">
                    <p:tgtEl>
                      <p:spTgt spid="15"/>
                    </p:tgtEl>
                  </p:cond>
                </p:stCondLst>
                <p:endSync evt="end" delay="0">
                  <p:rtn val="all"/>
                </p:endSync>
                <p:childTnLst>
                  <p:par>
                    <p:cTn id="18" fill="hold">
                      <p:stCondLst>
                        <p:cond delay="0"/>
                      </p:stCondLst>
                      <p:childTnLst>
                        <p:par>
                          <p:cTn id="19" fill="hold">
                            <p:stCondLst>
                              <p:cond delay="0"/>
                            </p:stCondLst>
                            <p:childTnLst>
                              <p:par>
                                <p:cTn id="20" presetID="19" presetClass="emph" presetSubtype="0" fill="hold" grpId="0" nodeType="clickEffect">
                                  <p:stCondLst>
                                    <p:cond delay="0"/>
                                  </p:stCondLst>
                                  <p:childTnLst>
                                    <p:animClr clrSpc="rgb" dir="cw">
                                      <p:cBhvr override="childStyle">
                                        <p:cTn id="21" dur="500" fill="hold"/>
                                        <p:tgtEl>
                                          <p:spTgt spid="15"/>
                                        </p:tgtEl>
                                        <p:attrNameLst>
                                          <p:attrName>style.color</p:attrName>
                                        </p:attrNameLst>
                                      </p:cBhvr>
                                      <p:to>
                                        <a:srgbClr val="00B0F0"/>
                                      </p:to>
                                    </p:animClr>
                                    <p:animClr clrSpc="rgb" dir="cw">
                                      <p:cBhvr>
                                        <p:cTn id="22" dur="500" fill="hold"/>
                                        <p:tgtEl>
                                          <p:spTgt spid="15"/>
                                        </p:tgtEl>
                                        <p:attrNameLst>
                                          <p:attrName>fillcolor</p:attrName>
                                        </p:attrNameLst>
                                      </p:cBhvr>
                                      <p:to>
                                        <a:srgbClr val="00B0F0"/>
                                      </p:to>
                                    </p:animClr>
                                    <p:set>
                                      <p:cBhvr>
                                        <p:cTn id="23" dur="500" fill="hold"/>
                                        <p:tgtEl>
                                          <p:spTgt spid="15"/>
                                        </p:tgtEl>
                                        <p:attrNameLst>
                                          <p:attrName>fill.type</p:attrName>
                                        </p:attrNameLst>
                                      </p:cBhvr>
                                      <p:to>
                                        <p:strVal val="solid"/>
                                      </p:to>
                                    </p:set>
                                    <p:set>
                                      <p:cBhvr>
                                        <p:cTn id="24" dur="5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25" restart="whenNotActive" fill="hold" evtFilter="cancelBubble" nodeType="interactiveSeq">
                <p:stCondLst>
                  <p:cond evt="onClick" delay="0">
                    <p:tgtEl>
                      <p:spTgt spid="25"/>
                    </p:tgtEl>
                  </p:cond>
                </p:stCondLst>
                <p:endSync evt="end" delay="0">
                  <p:rtn val="all"/>
                </p:endSync>
                <p:childTnLst>
                  <p:par>
                    <p:cTn id="26" fill="hold">
                      <p:stCondLst>
                        <p:cond delay="0"/>
                      </p:stCondLst>
                      <p:childTnLst>
                        <p:par>
                          <p:cTn id="27" fill="hold">
                            <p:stCondLst>
                              <p:cond delay="0"/>
                            </p:stCondLst>
                            <p:childTnLst>
                              <p:par>
                                <p:cTn id="28" presetID="19" presetClass="emph" presetSubtype="0" fill="hold" grpId="0" nodeType="clickEffect">
                                  <p:stCondLst>
                                    <p:cond delay="0"/>
                                  </p:stCondLst>
                                  <p:childTnLst>
                                    <p:animClr clrSpc="rgb" dir="cw">
                                      <p:cBhvr override="childStyle">
                                        <p:cTn id="29" dur="500" fill="hold"/>
                                        <p:tgtEl>
                                          <p:spTgt spid="25"/>
                                        </p:tgtEl>
                                        <p:attrNameLst>
                                          <p:attrName>style.color</p:attrName>
                                        </p:attrNameLst>
                                      </p:cBhvr>
                                      <p:to>
                                        <a:srgbClr val="00B0F0"/>
                                      </p:to>
                                    </p:animClr>
                                    <p:animClr clrSpc="rgb" dir="cw">
                                      <p:cBhvr>
                                        <p:cTn id="30" dur="500" fill="hold"/>
                                        <p:tgtEl>
                                          <p:spTgt spid="25"/>
                                        </p:tgtEl>
                                        <p:attrNameLst>
                                          <p:attrName>fillcolor</p:attrName>
                                        </p:attrNameLst>
                                      </p:cBhvr>
                                      <p:to>
                                        <a:srgbClr val="00B0F0"/>
                                      </p:to>
                                    </p:animClr>
                                    <p:set>
                                      <p:cBhvr>
                                        <p:cTn id="31" dur="500" fill="hold"/>
                                        <p:tgtEl>
                                          <p:spTgt spid="25"/>
                                        </p:tgtEl>
                                        <p:attrNameLst>
                                          <p:attrName>fill.type</p:attrName>
                                        </p:attrNameLst>
                                      </p:cBhvr>
                                      <p:to>
                                        <p:strVal val="solid"/>
                                      </p:to>
                                    </p:set>
                                    <p:set>
                                      <p:cBhvr>
                                        <p:cTn id="32" dur="500" fill="hold"/>
                                        <p:tgtEl>
                                          <p:spTgt spid="25"/>
                                        </p:tgtEl>
                                        <p:attrNameLst>
                                          <p:attrName>fill.on</p:attrName>
                                        </p:attrNameLst>
                                      </p:cBhvr>
                                      <p:to>
                                        <p:strVal val="true"/>
                                      </p:to>
                                    </p:set>
                                  </p:childTnLst>
                                </p:cTn>
                              </p:par>
                            </p:childTnLst>
                          </p:cTn>
                        </p:par>
                      </p:childTnLst>
                    </p:cTn>
                  </p:par>
                </p:childTnLst>
              </p:cTn>
              <p:nextCondLst>
                <p:cond evt="onClick" delay="0">
                  <p:tgtEl>
                    <p:spTgt spid="25"/>
                  </p:tgtEl>
                </p:cond>
              </p:nextCondLst>
            </p:seq>
            <p:seq concurrent="1" nextAc="seek">
              <p:cTn id="33" restart="whenNotActive" fill="hold" evtFilter="cancelBubble" nodeType="interactiveSeq">
                <p:stCondLst>
                  <p:cond evt="onClick" delay="0">
                    <p:tgtEl>
                      <p:spTgt spid="16"/>
                    </p:tgtEl>
                  </p:cond>
                </p:stCondLst>
                <p:endSync evt="end" delay="0">
                  <p:rtn val="all"/>
                </p:endSync>
                <p:childTnLst>
                  <p:par>
                    <p:cTn id="34" fill="hold">
                      <p:stCondLst>
                        <p:cond delay="0"/>
                      </p:stCondLst>
                      <p:childTnLst>
                        <p:par>
                          <p:cTn id="35" fill="hold">
                            <p:stCondLst>
                              <p:cond delay="0"/>
                            </p:stCondLst>
                            <p:childTnLst>
                              <p:par>
                                <p:cTn id="36" presetID="19" presetClass="emph" presetSubtype="0" fill="hold" grpId="0" nodeType="clickEffect">
                                  <p:stCondLst>
                                    <p:cond delay="0"/>
                                  </p:stCondLst>
                                  <p:childTnLst>
                                    <p:animClr clrSpc="rgb" dir="cw">
                                      <p:cBhvr override="childStyle">
                                        <p:cTn id="37" dur="500" fill="hold"/>
                                        <p:tgtEl>
                                          <p:spTgt spid="16"/>
                                        </p:tgtEl>
                                        <p:attrNameLst>
                                          <p:attrName>style.color</p:attrName>
                                        </p:attrNameLst>
                                      </p:cBhvr>
                                      <p:to>
                                        <a:srgbClr val="00B0F0"/>
                                      </p:to>
                                    </p:animClr>
                                    <p:animClr clrSpc="rgb" dir="cw">
                                      <p:cBhvr>
                                        <p:cTn id="38" dur="500" fill="hold"/>
                                        <p:tgtEl>
                                          <p:spTgt spid="16"/>
                                        </p:tgtEl>
                                        <p:attrNameLst>
                                          <p:attrName>fillcolor</p:attrName>
                                        </p:attrNameLst>
                                      </p:cBhvr>
                                      <p:to>
                                        <a:srgbClr val="00B0F0"/>
                                      </p:to>
                                    </p:animClr>
                                    <p:set>
                                      <p:cBhvr>
                                        <p:cTn id="39" dur="500" fill="hold"/>
                                        <p:tgtEl>
                                          <p:spTgt spid="16"/>
                                        </p:tgtEl>
                                        <p:attrNameLst>
                                          <p:attrName>fill.type</p:attrName>
                                        </p:attrNameLst>
                                      </p:cBhvr>
                                      <p:to>
                                        <p:strVal val="solid"/>
                                      </p:to>
                                    </p:set>
                                    <p:set>
                                      <p:cBhvr>
                                        <p:cTn id="40" dur="500" fill="hold"/>
                                        <p:tgtEl>
                                          <p:spTgt spid="16"/>
                                        </p:tgtEl>
                                        <p:attrNameLst>
                                          <p:attrName>fill.on</p:attrName>
                                        </p:attrNameLst>
                                      </p:cBhvr>
                                      <p:to>
                                        <p:strVal val="true"/>
                                      </p:to>
                                    </p:set>
                                  </p:childTnLst>
                                </p:cTn>
                              </p:par>
                            </p:childTnLst>
                          </p:cTn>
                        </p:par>
                      </p:childTnLst>
                    </p:cTn>
                  </p:par>
                </p:childTnLst>
              </p:cTn>
              <p:nextCondLst>
                <p:cond evt="onClick" delay="0">
                  <p:tgtEl>
                    <p:spTgt spid="16"/>
                  </p:tgtEl>
                </p:cond>
              </p:nextCondLst>
            </p:seq>
            <p:seq concurrent="1" nextAc="seek">
              <p:cTn id="41" restart="whenNotActive" fill="hold" evtFilter="cancelBubble" nodeType="interactiveSeq">
                <p:stCondLst>
                  <p:cond evt="onClick" delay="0">
                    <p:tgtEl>
                      <p:spTgt spid="17"/>
                    </p:tgtEl>
                  </p:cond>
                </p:stCondLst>
                <p:endSync evt="end" delay="0">
                  <p:rtn val="all"/>
                </p:endSync>
                <p:childTnLst>
                  <p:par>
                    <p:cTn id="42" fill="hold">
                      <p:stCondLst>
                        <p:cond delay="0"/>
                      </p:stCondLst>
                      <p:childTnLst>
                        <p:par>
                          <p:cTn id="43" fill="hold">
                            <p:stCondLst>
                              <p:cond delay="0"/>
                            </p:stCondLst>
                            <p:childTnLst>
                              <p:par>
                                <p:cTn id="44" presetID="19" presetClass="emph" presetSubtype="0" fill="hold" grpId="0" nodeType="clickEffect">
                                  <p:stCondLst>
                                    <p:cond delay="0"/>
                                  </p:stCondLst>
                                  <p:childTnLst>
                                    <p:animClr clrSpc="rgb" dir="cw">
                                      <p:cBhvr override="childStyle">
                                        <p:cTn id="45" dur="500" fill="hold"/>
                                        <p:tgtEl>
                                          <p:spTgt spid="17"/>
                                        </p:tgtEl>
                                        <p:attrNameLst>
                                          <p:attrName>style.color</p:attrName>
                                        </p:attrNameLst>
                                      </p:cBhvr>
                                      <p:to>
                                        <a:srgbClr val="00B0F0"/>
                                      </p:to>
                                    </p:animClr>
                                    <p:animClr clrSpc="rgb" dir="cw">
                                      <p:cBhvr>
                                        <p:cTn id="46" dur="500" fill="hold"/>
                                        <p:tgtEl>
                                          <p:spTgt spid="17"/>
                                        </p:tgtEl>
                                        <p:attrNameLst>
                                          <p:attrName>fillcolor</p:attrName>
                                        </p:attrNameLst>
                                      </p:cBhvr>
                                      <p:to>
                                        <a:srgbClr val="00B0F0"/>
                                      </p:to>
                                    </p:animClr>
                                    <p:set>
                                      <p:cBhvr>
                                        <p:cTn id="47" dur="500" fill="hold"/>
                                        <p:tgtEl>
                                          <p:spTgt spid="17"/>
                                        </p:tgtEl>
                                        <p:attrNameLst>
                                          <p:attrName>fill.type</p:attrName>
                                        </p:attrNameLst>
                                      </p:cBhvr>
                                      <p:to>
                                        <p:strVal val="solid"/>
                                      </p:to>
                                    </p:set>
                                    <p:set>
                                      <p:cBhvr>
                                        <p:cTn id="48" dur="500" fill="hold"/>
                                        <p:tgtEl>
                                          <p:spTgt spid="17"/>
                                        </p:tgtEl>
                                        <p:attrNameLst>
                                          <p:attrName>fill.on</p:attrName>
                                        </p:attrNameLst>
                                      </p:cBhvr>
                                      <p:to>
                                        <p:strVal val="true"/>
                                      </p:to>
                                    </p:set>
                                  </p:childTnLst>
                                </p:cTn>
                              </p:par>
                            </p:childTnLst>
                          </p:cTn>
                        </p:par>
                      </p:childTnLst>
                    </p:cTn>
                  </p:par>
                </p:childTnLst>
              </p:cTn>
              <p:nextCondLst>
                <p:cond evt="onClick" delay="0">
                  <p:tgtEl>
                    <p:spTgt spid="17"/>
                  </p:tgtEl>
                </p:cond>
              </p:nextCondLst>
            </p:seq>
            <p:seq concurrent="1" nextAc="seek">
              <p:cTn id="49" restart="whenNotActive" fill="hold" evtFilter="cancelBubble" nodeType="interactiveSeq">
                <p:stCondLst>
                  <p:cond evt="onClick" delay="0">
                    <p:tgtEl>
                      <p:spTgt spid="18"/>
                    </p:tgtEl>
                  </p:cond>
                </p:stCondLst>
                <p:endSync evt="end" delay="0">
                  <p:rtn val="all"/>
                </p:endSync>
                <p:childTnLst>
                  <p:par>
                    <p:cTn id="50" fill="hold">
                      <p:stCondLst>
                        <p:cond delay="0"/>
                      </p:stCondLst>
                      <p:childTnLst>
                        <p:par>
                          <p:cTn id="51" fill="hold">
                            <p:stCondLst>
                              <p:cond delay="0"/>
                            </p:stCondLst>
                            <p:childTnLst>
                              <p:par>
                                <p:cTn id="52" presetID="19" presetClass="emph" presetSubtype="0" fill="hold" grpId="0" nodeType="clickEffect">
                                  <p:stCondLst>
                                    <p:cond delay="0"/>
                                  </p:stCondLst>
                                  <p:childTnLst>
                                    <p:animClr clrSpc="rgb" dir="cw">
                                      <p:cBhvr override="childStyle">
                                        <p:cTn id="53" dur="500" fill="hold"/>
                                        <p:tgtEl>
                                          <p:spTgt spid="18"/>
                                        </p:tgtEl>
                                        <p:attrNameLst>
                                          <p:attrName>style.color</p:attrName>
                                        </p:attrNameLst>
                                      </p:cBhvr>
                                      <p:to>
                                        <a:srgbClr val="00B0F0"/>
                                      </p:to>
                                    </p:animClr>
                                    <p:animClr clrSpc="rgb" dir="cw">
                                      <p:cBhvr>
                                        <p:cTn id="54" dur="500" fill="hold"/>
                                        <p:tgtEl>
                                          <p:spTgt spid="18"/>
                                        </p:tgtEl>
                                        <p:attrNameLst>
                                          <p:attrName>fillcolor</p:attrName>
                                        </p:attrNameLst>
                                      </p:cBhvr>
                                      <p:to>
                                        <a:srgbClr val="00B0F0"/>
                                      </p:to>
                                    </p:animClr>
                                    <p:set>
                                      <p:cBhvr>
                                        <p:cTn id="55" dur="500" fill="hold"/>
                                        <p:tgtEl>
                                          <p:spTgt spid="18"/>
                                        </p:tgtEl>
                                        <p:attrNameLst>
                                          <p:attrName>fill.type</p:attrName>
                                        </p:attrNameLst>
                                      </p:cBhvr>
                                      <p:to>
                                        <p:strVal val="solid"/>
                                      </p:to>
                                    </p:set>
                                    <p:set>
                                      <p:cBhvr>
                                        <p:cTn id="56" dur="500" fill="hold"/>
                                        <p:tgtEl>
                                          <p:spTgt spid="18"/>
                                        </p:tgtEl>
                                        <p:attrNameLst>
                                          <p:attrName>fill.on</p:attrName>
                                        </p:attrNameLst>
                                      </p:cBhvr>
                                      <p:to>
                                        <p:strVal val="true"/>
                                      </p:to>
                                    </p:set>
                                  </p:childTnLst>
                                </p:cTn>
                              </p:par>
                            </p:childTnLst>
                          </p:cTn>
                        </p:par>
                      </p:childTnLst>
                    </p:cTn>
                  </p:par>
                </p:childTnLst>
              </p:cTn>
              <p:nextCondLst>
                <p:cond evt="onClick" delay="0">
                  <p:tgtEl>
                    <p:spTgt spid="18"/>
                  </p:tgtEl>
                </p:cond>
              </p:nextCondLst>
            </p:seq>
            <p:seq concurrent="1" nextAc="seek">
              <p:cTn id="57" restart="whenNotActive" fill="hold" evtFilter="cancelBubble" nodeType="interactiveSeq">
                <p:stCondLst>
                  <p:cond evt="onClick" delay="0">
                    <p:tgtEl>
                      <p:spTgt spid="26"/>
                    </p:tgtEl>
                  </p:cond>
                </p:stCondLst>
                <p:endSync evt="end" delay="0">
                  <p:rtn val="all"/>
                </p:endSync>
                <p:childTnLst>
                  <p:par>
                    <p:cTn id="58" fill="hold">
                      <p:stCondLst>
                        <p:cond delay="0"/>
                      </p:stCondLst>
                      <p:childTnLst>
                        <p:par>
                          <p:cTn id="59" fill="hold">
                            <p:stCondLst>
                              <p:cond delay="0"/>
                            </p:stCondLst>
                            <p:childTnLst>
                              <p:par>
                                <p:cTn id="60" presetID="19" presetClass="emph" presetSubtype="0" fill="hold" grpId="0" nodeType="clickEffect">
                                  <p:stCondLst>
                                    <p:cond delay="0"/>
                                  </p:stCondLst>
                                  <p:childTnLst>
                                    <p:animClr clrSpc="rgb" dir="cw">
                                      <p:cBhvr override="childStyle">
                                        <p:cTn id="61" dur="500" fill="hold"/>
                                        <p:tgtEl>
                                          <p:spTgt spid="26"/>
                                        </p:tgtEl>
                                        <p:attrNameLst>
                                          <p:attrName>style.color</p:attrName>
                                        </p:attrNameLst>
                                      </p:cBhvr>
                                      <p:to>
                                        <a:srgbClr val="00B0F0"/>
                                      </p:to>
                                    </p:animClr>
                                    <p:animClr clrSpc="rgb" dir="cw">
                                      <p:cBhvr>
                                        <p:cTn id="62" dur="500" fill="hold"/>
                                        <p:tgtEl>
                                          <p:spTgt spid="26"/>
                                        </p:tgtEl>
                                        <p:attrNameLst>
                                          <p:attrName>fillcolor</p:attrName>
                                        </p:attrNameLst>
                                      </p:cBhvr>
                                      <p:to>
                                        <a:srgbClr val="00B0F0"/>
                                      </p:to>
                                    </p:animClr>
                                    <p:set>
                                      <p:cBhvr>
                                        <p:cTn id="63" dur="500" fill="hold"/>
                                        <p:tgtEl>
                                          <p:spTgt spid="26"/>
                                        </p:tgtEl>
                                        <p:attrNameLst>
                                          <p:attrName>fill.type</p:attrName>
                                        </p:attrNameLst>
                                      </p:cBhvr>
                                      <p:to>
                                        <p:strVal val="solid"/>
                                      </p:to>
                                    </p:set>
                                    <p:set>
                                      <p:cBhvr>
                                        <p:cTn id="64" dur="500" fill="hold"/>
                                        <p:tgtEl>
                                          <p:spTgt spid="26"/>
                                        </p:tgtEl>
                                        <p:attrNameLst>
                                          <p:attrName>fill.on</p:attrName>
                                        </p:attrNameLst>
                                      </p:cBhvr>
                                      <p:to>
                                        <p:strVal val="true"/>
                                      </p:to>
                                    </p:set>
                                  </p:childTnLst>
                                </p:cTn>
                              </p:par>
                            </p:childTnLst>
                          </p:cTn>
                        </p:par>
                      </p:childTnLst>
                    </p:cTn>
                  </p:par>
                </p:childTnLst>
              </p:cTn>
              <p:nextCondLst>
                <p:cond evt="onClick" delay="0">
                  <p:tgtEl>
                    <p:spTgt spid="26"/>
                  </p:tgtEl>
                </p:cond>
              </p:nextCondLst>
            </p:seq>
            <p:seq concurrent="1" nextAc="seek">
              <p:cTn id="65" restart="whenNotActive" fill="hold" evtFilter="cancelBubble" nodeType="interactiveSeq">
                <p:stCondLst>
                  <p:cond evt="onClick" delay="0">
                    <p:tgtEl>
                      <p:spTgt spid="19"/>
                    </p:tgtEl>
                  </p:cond>
                </p:stCondLst>
                <p:endSync evt="end" delay="0">
                  <p:rtn val="all"/>
                </p:endSync>
                <p:childTnLst>
                  <p:par>
                    <p:cTn id="66" fill="hold">
                      <p:stCondLst>
                        <p:cond delay="0"/>
                      </p:stCondLst>
                      <p:childTnLst>
                        <p:par>
                          <p:cTn id="67" fill="hold">
                            <p:stCondLst>
                              <p:cond delay="0"/>
                            </p:stCondLst>
                            <p:childTnLst>
                              <p:par>
                                <p:cTn id="68" presetID="19" presetClass="emph" presetSubtype="0" fill="hold" grpId="0" nodeType="clickEffect">
                                  <p:stCondLst>
                                    <p:cond delay="0"/>
                                  </p:stCondLst>
                                  <p:childTnLst>
                                    <p:animClr clrSpc="rgb" dir="cw">
                                      <p:cBhvr override="childStyle">
                                        <p:cTn id="69" dur="500" fill="hold"/>
                                        <p:tgtEl>
                                          <p:spTgt spid="19"/>
                                        </p:tgtEl>
                                        <p:attrNameLst>
                                          <p:attrName>style.color</p:attrName>
                                        </p:attrNameLst>
                                      </p:cBhvr>
                                      <p:to>
                                        <a:srgbClr val="00B0F0"/>
                                      </p:to>
                                    </p:animClr>
                                    <p:animClr clrSpc="rgb" dir="cw">
                                      <p:cBhvr>
                                        <p:cTn id="70" dur="500" fill="hold"/>
                                        <p:tgtEl>
                                          <p:spTgt spid="19"/>
                                        </p:tgtEl>
                                        <p:attrNameLst>
                                          <p:attrName>fillcolor</p:attrName>
                                        </p:attrNameLst>
                                      </p:cBhvr>
                                      <p:to>
                                        <a:srgbClr val="00B0F0"/>
                                      </p:to>
                                    </p:animClr>
                                    <p:set>
                                      <p:cBhvr>
                                        <p:cTn id="71" dur="500" fill="hold"/>
                                        <p:tgtEl>
                                          <p:spTgt spid="19"/>
                                        </p:tgtEl>
                                        <p:attrNameLst>
                                          <p:attrName>fill.type</p:attrName>
                                        </p:attrNameLst>
                                      </p:cBhvr>
                                      <p:to>
                                        <p:strVal val="solid"/>
                                      </p:to>
                                    </p:set>
                                    <p:set>
                                      <p:cBhvr>
                                        <p:cTn id="72" dur="500" fill="hold"/>
                                        <p:tgtEl>
                                          <p:spTgt spid="19"/>
                                        </p:tgtEl>
                                        <p:attrNameLst>
                                          <p:attrName>fill.on</p:attrName>
                                        </p:attrNameLst>
                                      </p:cBhvr>
                                      <p:to>
                                        <p:strVal val="true"/>
                                      </p:to>
                                    </p:set>
                                  </p:childTnLst>
                                </p:cTn>
                              </p:par>
                            </p:childTnLst>
                          </p:cTn>
                        </p:par>
                      </p:childTnLst>
                    </p:cTn>
                  </p:par>
                </p:childTnLst>
              </p:cTn>
              <p:nextCondLst>
                <p:cond evt="onClick" delay="0">
                  <p:tgtEl>
                    <p:spTgt spid="19"/>
                  </p:tgtEl>
                </p:cond>
              </p:nextCondLst>
            </p:seq>
            <p:seq concurrent="1" nextAc="seek">
              <p:cTn id="73" restart="whenNotActive" fill="hold" evtFilter="cancelBubble" nodeType="interactiveSeq">
                <p:stCondLst>
                  <p:cond evt="onClick" delay="0">
                    <p:tgtEl>
                      <p:spTgt spid="20"/>
                    </p:tgtEl>
                  </p:cond>
                </p:stCondLst>
                <p:endSync evt="end" delay="0">
                  <p:rtn val="all"/>
                </p:endSync>
                <p:childTnLst>
                  <p:par>
                    <p:cTn id="74" fill="hold">
                      <p:stCondLst>
                        <p:cond delay="0"/>
                      </p:stCondLst>
                      <p:childTnLst>
                        <p:par>
                          <p:cTn id="75" fill="hold">
                            <p:stCondLst>
                              <p:cond delay="0"/>
                            </p:stCondLst>
                            <p:childTnLst>
                              <p:par>
                                <p:cTn id="76" presetID="19" presetClass="emph" presetSubtype="0" fill="hold" grpId="0" nodeType="clickEffect">
                                  <p:stCondLst>
                                    <p:cond delay="0"/>
                                  </p:stCondLst>
                                  <p:childTnLst>
                                    <p:animClr clrSpc="rgb" dir="cw">
                                      <p:cBhvr override="childStyle">
                                        <p:cTn id="77" dur="500" fill="hold"/>
                                        <p:tgtEl>
                                          <p:spTgt spid="20"/>
                                        </p:tgtEl>
                                        <p:attrNameLst>
                                          <p:attrName>style.color</p:attrName>
                                        </p:attrNameLst>
                                      </p:cBhvr>
                                      <p:to>
                                        <a:srgbClr val="00B0F0"/>
                                      </p:to>
                                    </p:animClr>
                                    <p:animClr clrSpc="rgb" dir="cw">
                                      <p:cBhvr>
                                        <p:cTn id="78" dur="500" fill="hold"/>
                                        <p:tgtEl>
                                          <p:spTgt spid="20"/>
                                        </p:tgtEl>
                                        <p:attrNameLst>
                                          <p:attrName>fillcolor</p:attrName>
                                        </p:attrNameLst>
                                      </p:cBhvr>
                                      <p:to>
                                        <a:srgbClr val="00B0F0"/>
                                      </p:to>
                                    </p:animClr>
                                    <p:set>
                                      <p:cBhvr>
                                        <p:cTn id="79" dur="500" fill="hold"/>
                                        <p:tgtEl>
                                          <p:spTgt spid="20"/>
                                        </p:tgtEl>
                                        <p:attrNameLst>
                                          <p:attrName>fill.type</p:attrName>
                                        </p:attrNameLst>
                                      </p:cBhvr>
                                      <p:to>
                                        <p:strVal val="solid"/>
                                      </p:to>
                                    </p:set>
                                    <p:set>
                                      <p:cBhvr>
                                        <p:cTn id="80" dur="500" fill="hold"/>
                                        <p:tgtEl>
                                          <p:spTgt spid="20"/>
                                        </p:tgtEl>
                                        <p:attrNameLst>
                                          <p:attrName>fill.on</p:attrName>
                                        </p:attrNameLst>
                                      </p:cBhvr>
                                      <p:to>
                                        <p:strVal val="true"/>
                                      </p:to>
                                    </p:set>
                                  </p:childTnLst>
                                </p:cTn>
                              </p:par>
                            </p:childTnLst>
                          </p:cTn>
                        </p:par>
                      </p:childTnLst>
                    </p:cTn>
                  </p:par>
                </p:childTnLst>
              </p:cTn>
              <p:nextCondLst>
                <p:cond evt="onClick" delay="0">
                  <p:tgtEl>
                    <p:spTgt spid="20"/>
                  </p:tgtEl>
                </p:cond>
              </p:nextCondLst>
            </p:seq>
            <p:seq concurrent="1" nextAc="seek">
              <p:cTn id="81" restart="whenNotActive" fill="hold" evtFilter="cancelBubble" nodeType="interactiveSeq">
                <p:stCondLst>
                  <p:cond evt="onClick" delay="0">
                    <p:tgtEl>
                      <p:spTgt spid="21"/>
                    </p:tgtEl>
                  </p:cond>
                </p:stCondLst>
                <p:endSync evt="end" delay="0">
                  <p:rtn val="all"/>
                </p:endSync>
                <p:childTnLst>
                  <p:par>
                    <p:cTn id="82" fill="hold">
                      <p:stCondLst>
                        <p:cond delay="0"/>
                      </p:stCondLst>
                      <p:childTnLst>
                        <p:par>
                          <p:cTn id="83" fill="hold">
                            <p:stCondLst>
                              <p:cond delay="0"/>
                            </p:stCondLst>
                            <p:childTnLst>
                              <p:par>
                                <p:cTn id="84" presetID="19" presetClass="emph" presetSubtype="0" fill="hold" grpId="0" nodeType="clickEffect">
                                  <p:stCondLst>
                                    <p:cond delay="0"/>
                                  </p:stCondLst>
                                  <p:childTnLst>
                                    <p:animClr clrSpc="rgb" dir="cw">
                                      <p:cBhvr override="childStyle">
                                        <p:cTn id="85" dur="500" fill="hold"/>
                                        <p:tgtEl>
                                          <p:spTgt spid="21"/>
                                        </p:tgtEl>
                                        <p:attrNameLst>
                                          <p:attrName>style.color</p:attrName>
                                        </p:attrNameLst>
                                      </p:cBhvr>
                                      <p:to>
                                        <a:srgbClr val="00B0F0"/>
                                      </p:to>
                                    </p:animClr>
                                    <p:animClr clrSpc="rgb" dir="cw">
                                      <p:cBhvr>
                                        <p:cTn id="86" dur="500" fill="hold"/>
                                        <p:tgtEl>
                                          <p:spTgt spid="21"/>
                                        </p:tgtEl>
                                        <p:attrNameLst>
                                          <p:attrName>fillcolor</p:attrName>
                                        </p:attrNameLst>
                                      </p:cBhvr>
                                      <p:to>
                                        <a:srgbClr val="00B0F0"/>
                                      </p:to>
                                    </p:animClr>
                                    <p:set>
                                      <p:cBhvr>
                                        <p:cTn id="87" dur="500" fill="hold"/>
                                        <p:tgtEl>
                                          <p:spTgt spid="21"/>
                                        </p:tgtEl>
                                        <p:attrNameLst>
                                          <p:attrName>fill.type</p:attrName>
                                        </p:attrNameLst>
                                      </p:cBhvr>
                                      <p:to>
                                        <p:strVal val="solid"/>
                                      </p:to>
                                    </p:set>
                                    <p:set>
                                      <p:cBhvr>
                                        <p:cTn id="88" dur="500" fill="hold"/>
                                        <p:tgtEl>
                                          <p:spTgt spid="21"/>
                                        </p:tgtEl>
                                        <p:attrNameLst>
                                          <p:attrName>fill.on</p:attrName>
                                        </p:attrNameLst>
                                      </p:cBhvr>
                                      <p:to>
                                        <p:strVal val="true"/>
                                      </p:to>
                                    </p:set>
                                  </p:childTnLst>
                                </p:cTn>
                              </p:par>
                            </p:childTnLst>
                          </p:cTn>
                        </p:par>
                      </p:childTnLst>
                    </p:cTn>
                  </p:par>
                </p:childTnLst>
              </p:cTn>
              <p:nextCondLst>
                <p:cond evt="onClick" delay="0">
                  <p:tgtEl>
                    <p:spTgt spid="21"/>
                  </p:tgtEl>
                </p:cond>
              </p:nextCondLst>
            </p:seq>
            <p:seq concurrent="1" nextAc="seek">
              <p:cTn id="89" restart="whenNotActive" fill="hold" evtFilter="cancelBubble" nodeType="interactiveSeq">
                <p:stCondLst>
                  <p:cond evt="onClick" delay="0">
                    <p:tgtEl>
                      <p:spTgt spid="27"/>
                    </p:tgtEl>
                  </p:cond>
                </p:stCondLst>
                <p:endSync evt="end" delay="0">
                  <p:rtn val="all"/>
                </p:endSync>
                <p:childTnLst>
                  <p:par>
                    <p:cTn id="90" fill="hold">
                      <p:stCondLst>
                        <p:cond delay="0"/>
                      </p:stCondLst>
                      <p:childTnLst>
                        <p:par>
                          <p:cTn id="91" fill="hold">
                            <p:stCondLst>
                              <p:cond delay="0"/>
                            </p:stCondLst>
                            <p:childTnLst>
                              <p:par>
                                <p:cTn id="92" presetID="19" presetClass="emph" presetSubtype="0" fill="hold" grpId="0" nodeType="clickEffect">
                                  <p:stCondLst>
                                    <p:cond delay="0"/>
                                  </p:stCondLst>
                                  <p:childTnLst>
                                    <p:animClr clrSpc="rgb" dir="cw">
                                      <p:cBhvr override="childStyle">
                                        <p:cTn id="93" dur="500" fill="hold"/>
                                        <p:tgtEl>
                                          <p:spTgt spid="27"/>
                                        </p:tgtEl>
                                        <p:attrNameLst>
                                          <p:attrName>style.color</p:attrName>
                                        </p:attrNameLst>
                                      </p:cBhvr>
                                      <p:to>
                                        <a:srgbClr val="00B0F0"/>
                                      </p:to>
                                    </p:animClr>
                                    <p:animClr clrSpc="rgb" dir="cw">
                                      <p:cBhvr>
                                        <p:cTn id="94" dur="500" fill="hold"/>
                                        <p:tgtEl>
                                          <p:spTgt spid="27"/>
                                        </p:tgtEl>
                                        <p:attrNameLst>
                                          <p:attrName>fillcolor</p:attrName>
                                        </p:attrNameLst>
                                      </p:cBhvr>
                                      <p:to>
                                        <a:srgbClr val="00B0F0"/>
                                      </p:to>
                                    </p:animClr>
                                    <p:set>
                                      <p:cBhvr>
                                        <p:cTn id="95" dur="500" fill="hold"/>
                                        <p:tgtEl>
                                          <p:spTgt spid="27"/>
                                        </p:tgtEl>
                                        <p:attrNameLst>
                                          <p:attrName>fill.type</p:attrName>
                                        </p:attrNameLst>
                                      </p:cBhvr>
                                      <p:to>
                                        <p:strVal val="solid"/>
                                      </p:to>
                                    </p:set>
                                    <p:set>
                                      <p:cBhvr>
                                        <p:cTn id="96" dur="500" fill="hold"/>
                                        <p:tgtEl>
                                          <p:spTgt spid="27"/>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97" restart="whenNotActive" fill="hold" evtFilter="cancelBubble" nodeType="interactiveSeq">
                <p:stCondLst>
                  <p:cond evt="onClick" delay="0">
                    <p:tgtEl>
                      <p:spTgt spid="22"/>
                    </p:tgtEl>
                  </p:cond>
                </p:stCondLst>
                <p:endSync evt="end" delay="0">
                  <p:rtn val="all"/>
                </p:endSync>
                <p:childTnLst>
                  <p:par>
                    <p:cTn id="98" fill="hold">
                      <p:stCondLst>
                        <p:cond delay="0"/>
                      </p:stCondLst>
                      <p:childTnLst>
                        <p:par>
                          <p:cTn id="99" fill="hold">
                            <p:stCondLst>
                              <p:cond delay="0"/>
                            </p:stCondLst>
                            <p:childTnLst>
                              <p:par>
                                <p:cTn id="100" presetID="19" presetClass="emph" presetSubtype="0" fill="hold" grpId="0" nodeType="clickEffect">
                                  <p:stCondLst>
                                    <p:cond delay="0"/>
                                  </p:stCondLst>
                                  <p:childTnLst>
                                    <p:animClr clrSpc="rgb" dir="cw">
                                      <p:cBhvr override="childStyle">
                                        <p:cTn id="101" dur="500" fill="hold"/>
                                        <p:tgtEl>
                                          <p:spTgt spid="22"/>
                                        </p:tgtEl>
                                        <p:attrNameLst>
                                          <p:attrName>style.color</p:attrName>
                                        </p:attrNameLst>
                                      </p:cBhvr>
                                      <p:to>
                                        <a:srgbClr val="00B0F0"/>
                                      </p:to>
                                    </p:animClr>
                                    <p:animClr clrSpc="rgb" dir="cw">
                                      <p:cBhvr>
                                        <p:cTn id="102" dur="500" fill="hold"/>
                                        <p:tgtEl>
                                          <p:spTgt spid="22"/>
                                        </p:tgtEl>
                                        <p:attrNameLst>
                                          <p:attrName>fillcolor</p:attrName>
                                        </p:attrNameLst>
                                      </p:cBhvr>
                                      <p:to>
                                        <a:srgbClr val="00B0F0"/>
                                      </p:to>
                                    </p:animClr>
                                    <p:set>
                                      <p:cBhvr>
                                        <p:cTn id="103" dur="500" fill="hold"/>
                                        <p:tgtEl>
                                          <p:spTgt spid="22"/>
                                        </p:tgtEl>
                                        <p:attrNameLst>
                                          <p:attrName>fill.type</p:attrName>
                                        </p:attrNameLst>
                                      </p:cBhvr>
                                      <p:to>
                                        <p:strVal val="solid"/>
                                      </p:to>
                                    </p:set>
                                    <p:set>
                                      <p:cBhvr>
                                        <p:cTn id="104" dur="500" fill="hold"/>
                                        <p:tgtEl>
                                          <p:spTgt spid="22"/>
                                        </p:tgtEl>
                                        <p:attrNameLst>
                                          <p:attrName>fill.on</p:attrName>
                                        </p:attrNameLst>
                                      </p:cBhvr>
                                      <p:to>
                                        <p:strVal val="true"/>
                                      </p:to>
                                    </p:set>
                                  </p:childTnLst>
                                </p:cTn>
                              </p:par>
                            </p:childTnLst>
                          </p:cTn>
                        </p:par>
                      </p:childTnLst>
                    </p:cTn>
                  </p:par>
                </p:childTnLst>
              </p:cTn>
              <p:nextCondLst>
                <p:cond evt="onClick" delay="0">
                  <p:tgtEl>
                    <p:spTgt spid="22"/>
                  </p:tgtEl>
                </p:cond>
              </p:nextCondLst>
            </p:seq>
            <p:seq concurrent="1" nextAc="seek">
              <p:cTn id="105" restart="whenNotActive" fill="hold" evtFilter="cancelBubble" nodeType="interactiveSeq">
                <p:stCondLst>
                  <p:cond evt="onClick" delay="0">
                    <p:tgtEl>
                      <p:spTgt spid="23"/>
                    </p:tgtEl>
                  </p:cond>
                </p:stCondLst>
                <p:endSync evt="end" delay="0">
                  <p:rtn val="all"/>
                </p:endSync>
                <p:childTnLst>
                  <p:par>
                    <p:cTn id="106" fill="hold">
                      <p:stCondLst>
                        <p:cond delay="0"/>
                      </p:stCondLst>
                      <p:childTnLst>
                        <p:par>
                          <p:cTn id="107" fill="hold">
                            <p:stCondLst>
                              <p:cond delay="0"/>
                            </p:stCondLst>
                            <p:childTnLst>
                              <p:par>
                                <p:cTn id="108" presetID="19" presetClass="emph" presetSubtype="0" fill="hold" grpId="0" nodeType="clickEffect">
                                  <p:stCondLst>
                                    <p:cond delay="0"/>
                                  </p:stCondLst>
                                  <p:childTnLst>
                                    <p:animClr clrSpc="rgb" dir="cw">
                                      <p:cBhvr override="childStyle">
                                        <p:cTn id="109" dur="500" fill="hold"/>
                                        <p:tgtEl>
                                          <p:spTgt spid="23"/>
                                        </p:tgtEl>
                                        <p:attrNameLst>
                                          <p:attrName>style.color</p:attrName>
                                        </p:attrNameLst>
                                      </p:cBhvr>
                                      <p:to>
                                        <a:srgbClr val="00B0F0"/>
                                      </p:to>
                                    </p:animClr>
                                    <p:animClr clrSpc="rgb" dir="cw">
                                      <p:cBhvr>
                                        <p:cTn id="110" dur="500" fill="hold"/>
                                        <p:tgtEl>
                                          <p:spTgt spid="23"/>
                                        </p:tgtEl>
                                        <p:attrNameLst>
                                          <p:attrName>fillcolor</p:attrName>
                                        </p:attrNameLst>
                                      </p:cBhvr>
                                      <p:to>
                                        <a:srgbClr val="00B0F0"/>
                                      </p:to>
                                    </p:animClr>
                                    <p:set>
                                      <p:cBhvr>
                                        <p:cTn id="111" dur="500" fill="hold"/>
                                        <p:tgtEl>
                                          <p:spTgt spid="23"/>
                                        </p:tgtEl>
                                        <p:attrNameLst>
                                          <p:attrName>fill.type</p:attrName>
                                        </p:attrNameLst>
                                      </p:cBhvr>
                                      <p:to>
                                        <p:strVal val="solid"/>
                                      </p:to>
                                    </p:set>
                                    <p:set>
                                      <p:cBhvr>
                                        <p:cTn id="112" dur="500" fill="hold"/>
                                        <p:tgtEl>
                                          <p:spTgt spid="23"/>
                                        </p:tgtEl>
                                        <p:attrNameLst>
                                          <p:attrName>fill.on</p:attrName>
                                        </p:attrNameLst>
                                      </p:cBhvr>
                                      <p:to>
                                        <p:strVal val="true"/>
                                      </p:to>
                                    </p:set>
                                  </p:childTnLst>
                                </p:cTn>
                              </p:par>
                            </p:childTnLst>
                          </p:cTn>
                        </p:par>
                      </p:childTnLst>
                    </p:cTn>
                  </p:par>
                </p:childTnLst>
              </p:cTn>
              <p:nextCondLst>
                <p:cond evt="onClick" delay="0">
                  <p:tgtEl>
                    <p:spTgt spid="23"/>
                  </p:tgtEl>
                </p:cond>
              </p:nextCondLst>
            </p:seq>
            <p:seq concurrent="1" nextAc="seek">
              <p:cTn id="113" restart="whenNotActive" fill="hold" evtFilter="cancelBubble" nodeType="interactiveSeq">
                <p:stCondLst>
                  <p:cond evt="onClick" delay="0">
                    <p:tgtEl>
                      <p:spTgt spid="24"/>
                    </p:tgtEl>
                  </p:cond>
                </p:stCondLst>
                <p:endSync evt="end" delay="0">
                  <p:rtn val="all"/>
                </p:endSync>
                <p:childTnLst>
                  <p:par>
                    <p:cTn id="114" fill="hold">
                      <p:stCondLst>
                        <p:cond delay="0"/>
                      </p:stCondLst>
                      <p:childTnLst>
                        <p:par>
                          <p:cTn id="115" fill="hold">
                            <p:stCondLst>
                              <p:cond delay="0"/>
                            </p:stCondLst>
                            <p:childTnLst>
                              <p:par>
                                <p:cTn id="116" presetID="19" presetClass="emph" presetSubtype="0" fill="hold" grpId="0" nodeType="clickEffect">
                                  <p:stCondLst>
                                    <p:cond delay="0"/>
                                  </p:stCondLst>
                                  <p:childTnLst>
                                    <p:animClr clrSpc="rgb" dir="cw">
                                      <p:cBhvr override="childStyle">
                                        <p:cTn id="117" dur="500" fill="hold"/>
                                        <p:tgtEl>
                                          <p:spTgt spid="24"/>
                                        </p:tgtEl>
                                        <p:attrNameLst>
                                          <p:attrName>style.color</p:attrName>
                                        </p:attrNameLst>
                                      </p:cBhvr>
                                      <p:to>
                                        <a:srgbClr val="00B0F0"/>
                                      </p:to>
                                    </p:animClr>
                                    <p:animClr clrSpc="rgb" dir="cw">
                                      <p:cBhvr>
                                        <p:cTn id="118" dur="500" fill="hold"/>
                                        <p:tgtEl>
                                          <p:spTgt spid="24"/>
                                        </p:tgtEl>
                                        <p:attrNameLst>
                                          <p:attrName>fillcolor</p:attrName>
                                        </p:attrNameLst>
                                      </p:cBhvr>
                                      <p:to>
                                        <a:srgbClr val="00B0F0"/>
                                      </p:to>
                                    </p:animClr>
                                    <p:set>
                                      <p:cBhvr>
                                        <p:cTn id="119" dur="500" fill="hold"/>
                                        <p:tgtEl>
                                          <p:spTgt spid="24"/>
                                        </p:tgtEl>
                                        <p:attrNameLst>
                                          <p:attrName>fill.type</p:attrName>
                                        </p:attrNameLst>
                                      </p:cBhvr>
                                      <p:to>
                                        <p:strVal val="solid"/>
                                      </p:to>
                                    </p:set>
                                    <p:set>
                                      <p:cBhvr>
                                        <p:cTn id="120" dur="500" fill="hold"/>
                                        <p:tgtEl>
                                          <p:spTgt spid="24"/>
                                        </p:tgtEl>
                                        <p:attrNameLst>
                                          <p:attrName>fill.on</p:attrName>
                                        </p:attrNameLst>
                                      </p:cBhvr>
                                      <p:to>
                                        <p:strVal val="true"/>
                                      </p:to>
                                    </p:set>
                                  </p:childTnLst>
                                </p:cTn>
                              </p:par>
                            </p:childTnLst>
                          </p:cTn>
                        </p:par>
                      </p:childTnLst>
                    </p:cTn>
                  </p:par>
                </p:childTnLst>
              </p:cTn>
              <p:nextCondLst>
                <p:cond evt="onClick" delay="0">
                  <p:tgtEl>
                    <p:spTgt spid="24"/>
                  </p:tgtEl>
                </p:cond>
              </p:nextCondLst>
            </p:seq>
            <p:seq concurrent="1" nextAc="seek">
              <p:cTn id="121" restart="whenNotActive" fill="hold" evtFilter="cancelBubble" nodeType="interactiveSeq">
                <p:stCondLst>
                  <p:cond evt="onClick" delay="0">
                    <p:tgtEl>
                      <p:spTgt spid="28"/>
                    </p:tgtEl>
                  </p:cond>
                </p:stCondLst>
                <p:endSync evt="end" delay="0">
                  <p:rtn val="all"/>
                </p:endSync>
                <p:childTnLst>
                  <p:par>
                    <p:cTn id="122" fill="hold">
                      <p:stCondLst>
                        <p:cond delay="0"/>
                      </p:stCondLst>
                      <p:childTnLst>
                        <p:par>
                          <p:cTn id="123" fill="hold">
                            <p:stCondLst>
                              <p:cond delay="0"/>
                            </p:stCondLst>
                            <p:childTnLst>
                              <p:par>
                                <p:cTn id="124" presetID="19" presetClass="emph" presetSubtype="0" fill="hold" grpId="0" nodeType="clickEffect">
                                  <p:stCondLst>
                                    <p:cond delay="0"/>
                                  </p:stCondLst>
                                  <p:childTnLst>
                                    <p:animClr clrSpc="rgb" dir="cw">
                                      <p:cBhvr override="childStyle">
                                        <p:cTn id="125" dur="500" fill="hold"/>
                                        <p:tgtEl>
                                          <p:spTgt spid="28"/>
                                        </p:tgtEl>
                                        <p:attrNameLst>
                                          <p:attrName>style.color</p:attrName>
                                        </p:attrNameLst>
                                      </p:cBhvr>
                                      <p:to>
                                        <a:srgbClr val="00B0F0"/>
                                      </p:to>
                                    </p:animClr>
                                    <p:animClr clrSpc="rgb" dir="cw">
                                      <p:cBhvr>
                                        <p:cTn id="126" dur="500" fill="hold"/>
                                        <p:tgtEl>
                                          <p:spTgt spid="28"/>
                                        </p:tgtEl>
                                        <p:attrNameLst>
                                          <p:attrName>fillcolor</p:attrName>
                                        </p:attrNameLst>
                                      </p:cBhvr>
                                      <p:to>
                                        <a:srgbClr val="00B0F0"/>
                                      </p:to>
                                    </p:animClr>
                                    <p:set>
                                      <p:cBhvr>
                                        <p:cTn id="127" dur="500" fill="hold"/>
                                        <p:tgtEl>
                                          <p:spTgt spid="28"/>
                                        </p:tgtEl>
                                        <p:attrNameLst>
                                          <p:attrName>fill.type</p:attrName>
                                        </p:attrNameLst>
                                      </p:cBhvr>
                                      <p:to>
                                        <p:strVal val="solid"/>
                                      </p:to>
                                    </p:set>
                                    <p:set>
                                      <p:cBhvr>
                                        <p:cTn id="128" dur="500" fill="hold"/>
                                        <p:tgtEl>
                                          <p:spTgt spid="28"/>
                                        </p:tgtEl>
                                        <p:attrNameLst>
                                          <p:attrName>fill.on</p:attrName>
                                        </p:attrNameLst>
                                      </p:cBhvr>
                                      <p:to>
                                        <p:strVal val="true"/>
                                      </p:to>
                                    </p:set>
                                  </p:childTnLst>
                                </p:cTn>
                              </p:par>
                            </p:childTnLst>
                          </p:cTn>
                        </p:par>
                      </p:childTnLst>
                    </p:cTn>
                  </p:par>
                </p:childTnLst>
              </p:cTn>
              <p:nextCondLst>
                <p:cond evt="onClick" delay="0">
                  <p:tgtEl>
                    <p:spTgt spid="28"/>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1315844" y="635619"/>
            <a:ext cx="9456233" cy="2585323"/>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Эта цифра – акробатка, если на голову встанет, то другой она уж станет.</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4" name="Скругленный прямоугольник 3"/>
          <p:cNvSpPr/>
          <p:nvPr/>
        </p:nvSpPr>
        <p:spPr>
          <a:xfrm>
            <a:off x="1315844" y="4627756"/>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9 или 6</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4980878" y="46277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6</a:t>
            </a:r>
            <a:endParaRPr lang="ru-RU" sz="2800" dirty="0">
              <a:solidFill>
                <a:schemeClr val="tx1"/>
              </a:solidFill>
            </a:endParaRPr>
          </a:p>
        </p:txBody>
      </p:sp>
      <p:sp>
        <p:nvSpPr>
          <p:cNvPr id="6" name="Скругленный прямоугольник 5">
            <a:hlinkClick r:id="rId2" action="ppaction://hlinksldjump"/>
          </p:cNvPr>
          <p:cNvSpPr/>
          <p:nvPr/>
        </p:nvSpPr>
        <p:spPr>
          <a:xfrm>
            <a:off x="8992839" y="46277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9</a:t>
            </a:r>
            <a:endParaRPr lang="ru-RU" sz="2800" dirty="0">
              <a:solidFill>
                <a:schemeClr val="tx1"/>
              </a:solidFill>
            </a:endParaRPr>
          </a:p>
        </p:txBody>
      </p:sp>
      <p:sp>
        <p:nvSpPr>
          <p:cNvPr id="7" name="Скругленный прямоугольник 6"/>
          <p:cNvSpPr/>
          <p:nvPr/>
        </p:nvSpPr>
        <p:spPr>
          <a:xfrm>
            <a:off x="4980878" y="32209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+ 40</a:t>
            </a:r>
            <a:endParaRPr lang="ru-RU" sz="3600" dirty="0">
              <a:solidFill>
                <a:schemeClr val="tx1"/>
              </a:solidFill>
            </a:endParaRPr>
          </a:p>
        </p:txBody>
      </p:sp>
    </p:spTree>
    <p:extLst>
      <p:ext uri="{BB962C8B-B14F-4D97-AF65-F5344CB8AC3E}">
        <p14:creationId xmlns:p14="http://schemas.microsoft.com/office/powerpoint/2010/main" val="18877594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5"/>
                                        </p:tgtEl>
                                        <p:attrNameLst>
                                          <p:attrName>ppt_w</p:attrName>
                                        </p:attrNameLst>
                                      </p:cBhvr>
                                      <p:tavLst>
                                        <p:tav tm="0">
                                          <p:val>
                                            <p:strVal val="ppt_w"/>
                                          </p:val>
                                        </p:tav>
                                        <p:tav tm="100000">
                                          <p:val>
                                            <p:fltVal val="0"/>
                                          </p:val>
                                        </p:tav>
                                      </p:tavLst>
                                    </p:anim>
                                    <p:anim calcmode="lin" valueType="num">
                                      <p:cBhvr>
                                        <p:cTn id="15" dur="1000"/>
                                        <p:tgtEl>
                                          <p:spTgt spid="5"/>
                                        </p:tgtEl>
                                        <p:attrNameLst>
                                          <p:attrName>ppt_h</p:attrName>
                                        </p:attrNameLst>
                                      </p:cBhvr>
                                      <p:tavLst>
                                        <p:tav tm="0">
                                          <p:val>
                                            <p:strVal val="ppt_h"/>
                                          </p:val>
                                        </p:tav>
                                        <p:tav tm="100000">
                                          <p:val>
                                            <p:fltVal val="0"/>
                                          </p:val>
                                        </p:tav>
                                      </p:tavLst>
                                    </p:anim>
                                    <p:anim calcmode="lin" valueType="num">
                                      <p:cBhvr>
                                        <p:cTn id="16" dur="1000"/>
                                        <p:tgtEl>
                                          <p:spTgt spid="5"/>
                                        </p:tgtEl>
                                        <p:attrNameLst>
                                          <p:attrName>style.rotation</p:attrName>
                                        </p:attrNameLst>
                                      </p:cBhvr>
                                      <p:tavLst>
                                        <p:tav tm="0">
                                          <p:val>
                                            <p:fltVal val="0"/>
                                          </p:val>
                                        </p:tav>
                                        <p:tav tm="100000">
                                          <p:val>
                                            <p:fltVal val="90"/>
                                          </p:val>
                                        </p:tav>
                                      </p:tavLst>
                                    </p:anim>
                                    <p:animEffect transition="out" filter="fade">
                                      <p:cBhvr>
                                        <p:cTn id="17" dur="1000"/>
                                        <p:tgtEl>
                                          <p:spTgt spid="5"/>
                                        </p:tgtEl>
                                      </p:cBhvr>
                                    </p:animEffect>
                                    <p:set>
                                      <p:cBhvr>
                                        <p:cTn id="18" dur="1" fill="hold">
                                          <p:stCondLst>
                                            <p:cond delay="999"/>
                                          </p:stCondLst>
                                        </p:cTn>
                                        <p:tgtEl>
                                          <p:spTgt spid="5"/>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6"/>
                                        </p:tgtEl>
                                        <p:attrNameLst>
                                          <p:attrName>ppt_w</p:attrName>
                                        </p:attrNameLst>
                                      </p:cBhvr>
                                      <p:tavLst>
                                        <p:tav tm="0">
                                          <p:val>
                                            <p:strVal val="ppt_w"/>
                                          </p:val>
                                        </p:tav>
                                        <p:tav tm="100000">
                                          <p:val>
                                            <p:fltVal val="0"/>
                                          </p:val>
                                        </p:tav>
                                      </p:tavLst>
                                    </p:anim>
                                    <p:anim calcmode="lin" valueType="num">
                                      <p:cBhvr>
                                        <p:cTn id="21" dur="1000"/>
                                        <p:tgtEl>
                                          <p:spTgt spid="6"/>
                                        </p:tgtEl>
                                        <p:attrNameLst>
                                          <p:attrName>ppt_h</p:attrName>
                                        </p:attrNameLst>
                                      </p:cBhvr>
                                      <p:tavLst>
                                        <p:tav tm="0">
                                          <p:val>
                                            <p:strVal val="ppt_h"/>
                                          </p:val>
                                        </p:tav>
                                        <p:tav tm="100000">
                                          <p:val>
                                            <p:fltVal val="0"/>
                                          </p:val>
                                        </p:tav>
                                      </p:tavLst>
                                    </p:anim>
                                    <p:anim calcmode="lin" valueType="num">
                                      <p:cBhvr>
                                        <p:cTn id="22" dur="1000"/>
                                        <p:tgtEl>
                                          <p:spTgt spid="6"/>
                                        </p:tgtEl>
                                        <p:attrNameLst>
                                          <p:attrName>style.rotation</p:attrName>
                                        </p:attrNameLst>
                                      </p:cBhvr>
                                      <p:tavLst>
                                        <p:tav tm="0">
                                          <p:val>
                                            <p:fltVal val="0"/>
                                          </p:val>
                                        </p:tav>
                                        <p:tav tm="100000">
                                          <p:val>
                                            <p:fltVal val="90"/>
                                          </p:val>
                                        </p:tav>
                                      </p:tavLst>
                                    </p:anim>
                                    <p:animEffect transition="out" filter="fade">
                                      <p:cBhvr>
                                        <p:cTn id="23" dur="1000"/>
                                        <p:tgtEl>
                                          <p:spTgt spid="6"/>
                                        </p:tgtEl>
                                      </p:cBhvr>
                                    </p:animEffect>
                                    <p:set>
                                      <p:cBhvr>
                                        <p:cTn id="24" dur="1" fill="hold">
                                          <p:stCondLst>
                                            <p:cond delay="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bldLst>
      <p:bldP spid="4" grpId="0" animBg="1"/>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трелка вправо 2">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4" name="Скругленный прямоугольник 3"/>
          <p:cNvSpPr/>
          <p:nvPr/>
        </p:nvSpPr>
        <p:spPr>
          <a:xfrm>
            <a:off x="1087244" y="5224656"/>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Угол</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4432300" y="5224653"/>
            <a:ext cx="2232722"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Треугольник</a:t>
            </a:r>
            <a:endParaRPr lang="ru-RU" sz="2800" dirty="0">
              <a:solidFill>
                <a:schemeClr val="tx1"/>
              </a:solidFill>
            </a:endParaRPr>
          </a:p>
        </p:txBody>
      </p:sp>
      <p:sp>
        <p:nvSpPr>
          <p:cNvPr id="6" name="Скругленный прямоугольник 5">
            <a:hlinkClick r:id="rId2" action="ppaction://hlinksldjump"/>
          </p:cNvPr>
          <p:cNvSpPr/>
          <p:nvPr/>
        </p:nvSpPr>
        <p:spPr>
          <a:xfrm>
            <a:off x="8764239" y="52246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Точка </a:t>
            </a:r>
            <a:endParaRPr lang="ru-RU" sz="2800" dirty="0">
              <a:solidFill>
                <a:schemeClr val="tx1"/>
              </a:solidFill>
            </a:endParaRPr>
          </a:p>
        </p:txBody>
      </p:sp>
      <p:sp>
        <p:nvSpPr>
          <p:cNvPr id="7" name="Скругленный прямоугольник 6"/>
          <p:cNvSpPr/>
          <p:nvPr/>
        </p:nvSpPr>
        <p:spPr>
          <a:xfrm>
            <a:off x="4752278" y="38178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+ 50</a:t>
            </a:r>
            <a:endParaRPr lang="ru-RU" sz="3600" dirty="0">
              <a:solidFill>
                <a:schemeClr val="tx1"/>
              </a:solidFill>
            </a:endParaRPr>
          </a:p>
        </p:txBody>
      </p:sp>
      <p:sp>
        <p:nvSpPr>
          <p:cNvPr id="8" name="Прямоугольник 7"/>
          <p:cNvSpPr/>
          <p:nvPr/>
        </p:nvSpPr>
        <p:spPr>
          <a:xfrm>
            <a:off x="1226944" y="338022"/>
            <a:ext cx="10876156" cy="2585323"/>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Мне служит головой вершина. А то, что вы считаете ногами, все называют сторонами.</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05814180"/>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5"/>
                                        </p:tgtEl>
                                        <p:attrNameLst>
                                          <p:attrName>ppt_w</p:attrName>
                                        </p:attrNameLst>
                                      </p:cBhvr>
                                      <p:tavLst>
                                        <p:tav tm="0">
                                          <p:val>
                                            <p:strVal val="ppt_w"/>
                                          </p:val>
                                        </p:tav>
                                        <p:tav tm="100000">
                                          <p:val>
                                            <p:fltVal val="0"/>
                                          </p:val>
                                        </p:tav>
                                      </p:tavLst>
                                    </p:anim>
                                    <p:anim calcmode="lin" valueType="num">
                                      <p:cBhvr>
                                        <p:cTn id="15" dur="1000"/>
                                        <p:tgtEl>
                                          <p:spTgt spid="5"/>
                                        </p:tgtEl>
                                        <p:attrNameLst>
                                          <p:attrName>ppt_h</p:attrName>
                                        </p:attrNameLst>
                                      </p:cBhvr>
                                      <p:tavLst>
                                        <p:tav tm="0">
                                          <p:val>
                                            <p:strVal val="ppt_h"/>
                                          </p:val>
                                        </p:tav>
                                        <p:tav tm="100000">
                                          <p:val>
                                            <p:fltVal val="0"/>
                                          </p:val>
                                        </p:tav>
                                      </p:tavLst>
                                    </p:anim>
                                    <p:anim calcmode="lin" valueType="num">
                                      <p:cBhvr>
                                        <p:cTn id="16" dur="1000"/>
                                        <p:tgtEl>
                                          <p:spTgt spid="5"/>
                                        </p:tgtEl>
                                        <p:attrNameLst>
                                          <p:attrName>style.rotation</p:attrName>
                                        </p:attrNameLst>
                                      </p:cBhvr>
                                      <p:tavLst>
                                        <p:tav tm="0">
                                          <p:val>
                                            <p:fltVal val="0"/>
                                          </p:val>
                                        </p:tav>
                                        <p:tav tm="100000">
                                          <p:val>
                                            <p:fltVal val="90"/>
                                          </p:val>
                                        </p:tav>
                                      </p:tavLst>
                                    </p:anim>
                                    <p:animEffect transition="out" filter="fade">
                                      <p:cBhvr>
                                        <p:cTn id="17" dur="1000"/>
                                        <p:tgtEl>
                                          <p:spTgt spid="5"/>
                                        </p:tgtEl>
                                      </p:cBhvr>
                                    </p:animEffect>
                                    <p:set>
                                      <p:cBhvr>
                                        <p:cTn id="18" dur="1" fill="hold">
                                          <p:stCondLst>
                                            <p:cond delay="999"/>
                                          </p:stCondLst>
                                        </p:cTn>
                                        <p:tgtEl>
                                          <p:spTgt spid="5"/>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6"/>
                                        </p:tgtEl>
                                        <p:attrNameLst>
                                          <p:attrName>ppt_w</p:attrName>
                                        </p:attrNameLst>
                                      </p:cBhvr>
                                      <p:tavLst>
                                        <p:tav tm="0">
                                          <p:val>
                                            <p:strVal val="ppt_w"/>
                                          </p:val>
                                        </p:tav>
                                        <p:tav tm="100000">
                                          <p:val>
                                            <p:fltVal val="0"/>
                                          </p:val>
                                        </p:tav>
                                      </p:tavLst>
                                    </p:anim>
                                    <p:anim calcmode="lin" valueType="num">
                                      <p:cBhvr>
                                        <p:cTn id="21" dur="1000"/>
                                        <p:tgtEl>
                                          <p:spTgt spid="6"/>
                                        </p:tgtEl>
                                        <p:attrNameLst>
                                          <p:attrName>ppt_h</p:attrName>
                                        </p:attrNameLst>
                                      </p:cBhvr>
                                      <p:tavLst>
                                        <p:tav tm="0">
                                          <p:val>
                                            <p:strVal val="ppt_h"/>
                                          </p:val>
                                        </p:tav>
                                        <p:tav tm="100000">
                                          <p:val>
                                            <p:fltVal val="0"/>
                                          </p:val>
                                        </p:tav>
                                      </p:tavLst>
                                    </p:anim>
                                    <p:anim calcmode="lin" valueType="num">
                                      <p:cBhvr>
                                        <p:cTn id="22" dur="1000"/>
                                        <p:tgtEl>
                                          <p:spTgt spid="6"/>
                                        </p:tgtEl>
                                        <p:attrNameLst>
                                          <p:attrName>style.rotation</p:attrName>
                                        </p:attrNameLst>
                                      </p:cBhvr>
                                      <p:tavLst>
                                        <p:tav tm="0">
                                          <p:val>
                                            <p:fltVal val="0"/>
                                          </p:val>
                                        </p:tav>
                                        <p:tav tm="100000">
                                          <p:val>
                                            <p:fltVal val="90"/>
                                          </p:val>
                                        </p:tav>
                                      </p:tavLst>
                                    </p:anim>
                                    <p:animEffect transition="out" filter="fade">
                                      <p:cBhvr>
                                        <p:cTn id="23" dur="1000"/>
                                        <p:tgtEl>
                                          <p:spTgt spid="6"/>
                                        </p:tgtEl>
                                      </p:cBhvr>
                                    </p:animEffect>
                                    <p:set>
                                      <p:cBhvr>
                                        <p:cTn id="24" dur="1" fill="hold">
                                          <p:stCondLst>
                                            <p:cond delay="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bldLst>
      <p:bldP spid="4" grpId="0" animBg="1"/>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4732144" y="4627753"/>
            <a:ext cx="2138556"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В квадратах</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1315844" y="4627752"/>
            <a:ext cx="2054922"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В литрах</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232078" y="4627754"/>
            <a:ext cx="2539999"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В килограммах</a:t>
            </a:r>
            <a:endParaRPr lang="ru-RU" sz="2800" dirty="0">
              <a:solidFill>
                <a:schemeClr val="tx1"/>
              </a:solidFill>
            </a:endParaRPr>
          </a:p>
        </p:txBody>
      </p:sp>
      <p:sp>
        <p:nvSpPr>
          <p:cNvPr id="6" name="Скругленный прямоугольник 5"/>
          <p:cNvSpPr/>
          <p:nvPr/>
        </p:nvSpPr>
        <p:spPr>
          <a:xfrm>
            <a:off x="4980878" y="32209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+ 60</a:t>
            </a:r>
            <a:endParaRPr lang="ru-RU" sz="3600" dirty="0">
              <a:solidFill>
                <a:schemeClr val="tx1"/>
              </a:solidFill>
            </a:endParaRPr>
          </a:p>
        </p:txBody>
      </p:sp>
      <p:sp>
        <p:nvSpPr>
          <p:cNvPr id="8" name="Прямоугольник 7"/>
          <p:cNvSpPr/>
          <p:nvPr/>
        </p:nvSpPr>
        <p:spPr>
          <a:xfrm>
            <a:off x="1315844" y="635619"/>
            <a:ext cx="9456233" cy="1754326"/>
          </a:xfrm>
          <a:prstGeom prst="rect">
            <a:avLst/>
          </a:prstGeom>
          <a:noFill/>
        </p:spPr>
        <p:txBody>
          <a:bodyPr wrap="squar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В каких единицах измеряют массу алмазов?</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890154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Прямоугольник 2"/>
          <p:cNvSpPr/>
          <p:nvPr/>
        </p:nvSpPr>
        <p:spPr>
          <a:xfrm>
            <a:off x="4250368" y="-5029"/>
            <a:ext cx="3980962" cy="923330"/>
          </a:xfrm>
          <a:prstGeom prst="rect">
            <a:avLst/>
          </a:prstGeom>
          <a:noFill/>
        </p:spPr>
        <p:txBody>
          <a:bodyPr wrap="none" lIns="91440" tIns="45720" rIns="91440" bIns="45720">
            <a:spAutoFit/>
          </a:bodyPr>
          <a:lstStyle/>
          <a:p>
            <a:pPr algn="ctr"/>
            <a:r>
              <a:rPr lang="ru-RU" sz="5400" b="1" spc="50" dirty="0" smtClean="0">
                <a:ln w="9525" cmpd="sng">
                  <a:solidFill>
                    <a:schemeClr val="accent1"/>
                  </a:solidFill>
                  <a:prstDash val="solid"/>
                </a:ln>
                <a:solidFill>
                  <a:srgbClr val="70AD47">
                    <a:tint val="1000"/>
                  </a:srgbClr>
                </a:solidFill>
                <a:effectLst>
                  <a:glow rad="38100">
                    <a:schemeClr val="accent1">
                      <a:alpha val="40000"/>
                    </a:schemeClr>
                  </a:glow>
                </a:effectLst>
              </a:rPr>
              <a:t>Кот в мешке</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4" name="Рисунок 3"/>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11486" y1="71026" x2="10642" y2="82119"/>
                        <a14:foregroundMark x1="44595" y1="20033" x2="50845" y2="29967"/>
                        <a14:foregroundMark x1="57264" y1="20695" x2="62500" y2="26987"/>
                      </a14:backgroundRemoval>
                    </a14:imgEffect>
                  </a14:imgLayer>
                </a14:imgProps>
              </a:ext>
              <a:ext uri="{28A0092B-C50C-407E-A947-70E740481C1C}">
                <a14:useLocalDpi xmlns:a14="http://schemas.microsoft.com/office/drawing/2010/main" val="0"/>
              </a:ext>
            </a:extLst>
          </a:blip>
          <a:stretch>
            <a:fillRect/>
          </a:stretch>
        </p:blipFill>
        <p:spPr>
          <a:xfrm>
            <a:off x="3741304" y="1255879"/>
            <a:ext cx="4591626" cy="4684699"/>
          </a:xfrm>
          <a:prstGeom prst="rect">
            <a:avLst/>
          </a:prstGeom>
        </p:spPr>
      </p:pic>
      <p:sp>
        <p:nvSpPr>
          <p:cNvPr id="5" name="Прямоугольник 4"/>
          <p:cNvSpPr/>
          <p:nvPr/>
        </p:nvSpPr>
        <p:spPr>
          <a:xfrm>
            <a:off x="1621860" y="737219"/>
            <a:ext cx="9487256" cy="2890663"/>
          </a:xfrm>
          <a:prstGeom prst="rect">
            <a:avLst/>
          </a:prstGeom>
        </p:spPr>
        <p:txBody>
          <a:bodyPr wrap="square">
            <a:spAutoFit/>
          </a:bodyPr>
          <a:lstStyle/>
          <a:p>
            <a:pPr algn="ctr">
              <a:lnSpc>
                <a:spcPct val="115000"/>
              </a:lnSpc>
              <a:spcAft>
                <a:spcPts val="1000"/>
              </a:spcAft>
            </a:pPr>
            <a:r>
              <a:rPr lang="ru-RU" sz="32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В </a:t>
            </a:r>
            <a:r>
              <a:rPr lang="ru-RU"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Древнем Египте и в Древней Греции задолго до нашей эры использовали это устройство, предназначенное для вычислений. Это была доска с полосками, по которым передвигались камешки</a:t>
            </a:r>
            <a:r>
              <a:rPr lang="ru-RU" sz="32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 Что это?</a:t>
            </a:r>
            <a:endParaRPr lang="ru-RU"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endParaRPr>
          </a:p>
        </p:txBody>
      </p:sp>
      <p:sp>
        <p:nvSpPr>
          <p:cNvPr id="7" name="Скругленный прямоугольник 6"/>
          <p:cNvSpPr/>
          <p:nvPr/>
        </p:nvSpPr>
        <p:spPr>
          <a:xfrm>
            <a:off x="8321960" y="5221452"/>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Абак</a:t>
            </a:r>
            <a:endParaRPr lang="ru-RU" sz="2800" dirty="0">
              <a:solidFill>
                <a:schemeClr val="tx1"/>
              </a:solidFill>
            </a:endParaRPr>
          </a:p>
        </p:txBody>
      </p:sp>
      <p:sp>
        <p:nvSpPr>
          <p:cNvPr id="8" name="Скругленный прямоугольник 7">
            <a:hlinkClick r:id="rId2" action="ppaction://hlinksldjump"/>
          </p:cNvPr>
          <p:cNvSpPr/>
          <p:nvPr/>
        </p:nvSpPr>
        <p:spPr>
          <a:xfrm>
            <a:off x="2130575" y="5221452"/>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Счеты</a:t>
            </a:r>
            <a:endParaRPr lang="ru-RU" sz="2800" dirty="0">
              <a:solidFill>
                <a:schemeClr val="tx1"/>
              </a:solidFill>
            </a:endParaRPr>
          </a:p>
        </p:txBody>
      </p:sp>
      <p:sp>
        <p:nvSpPr>
          <p:cNvPr id="9" name="Скругленный прямоугольник 8">
            <a:hlinkClick r:id="rId2" action="ppaction://hlinksldjump"/>
          </p:cNvPr>
          <p:cNvSpPr/>
          <p:nvPr/>
        </p:nvSpPr>
        <p:spPr>
          <a:xfrm>
            <a:off x="4860278" y="5221453"/>
            <a:ext cx="2192477"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err="1" smtClean="0">
                <a:solidFill>
                  <a:schemeClr val="tx1"/>
                </a:solidFill>
              </a:rPr>
              <a:t>камешница</a:t>
            </a:r>
            <a:endParaRPr lang="ru-RU" sz="2800" dirty="0">
              <a:solidFill>
                <a:schemeClr val="tx1"/>
              </a:solidFill>
            </a:endParaRPr>
          </a:p>
        </p:txBody>
      </p:sp>
      <p:sp>
        <p:nvSpPr>
          <p:cNvPr id="11" name="Скругленный прямоугольник 10"/>
          <p:cNvSpPr/>
          <p:nvPr/>
        </p:nvSpPr>
        <p:spPr>
          <a:xfrm>
            <a:off x="5226111" y="3546444"/>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+ 80</a:t>
            </a:r>
            <a:endParaRPr lang="ru-RU" sz="3600" dirty="0">
              <a:solidFill>
                <a:schemeClr val="tx1"/>
              </a:solidFill>
            </a:endParaRPr>
          </a:p>
        </p:txBody>
      </p:sp>
    </p:spTree>
    <p:extLst>
      <p:ext uri="{BB962C8B-B14F-4D97-AF65-F5344CB8AC3E}">
        <p14:creationId xmlns:p14="http://schemas.microsoft.com/office/powerpoint/2010/main" val="454808788"/>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4"/>
                                        </p:tgtEl>
                                      </p:cBhvr>
                                    </p:animEffect>
                                    <p:anim calcmode="lin" valueType="num">
                                      <p:cBhvr>
                                        <p:cTn id="7"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4"/>
                                        </p:tgtEl>
                                        <p:attrNameLst>
                                          <p:attrName>ppt_h</p:attrName>
                                        </p:attrNameLst>
                                      </p:cBhvr>
                                      <p:tavLst>
                                        <p:tav tm="0">
                                          <p:val>
                                            <p:strVal val="ppt_h"/>
                                          </p:val>
                                        </p:tav>
                                        <p:tav tm="100000">
                                          <p:val>
                                            <p:strVal val="ppt_h"/>
                                          </p:val>
                                        </p:tav>
                                      </p:tavLst>
                                    </p:anim>
                                    <p:set>
                                      <p:cBhvr>
                                        <p:cTn id="9" dur="1" fill="hold">
                                          <p:stCondLst>
                                            <p:cond delay="1999"/>
                                          </p:stCondLst>
                                        </p:cTn>
                                        <p:tgtEl>
                                          <p:spTgt spid="4"/>
                                        </p:tgtEl>
                                        <p:attrNameLst>
                                          <p:attrName>style.visibility</p:attrName>
                                        </p:attrNameLst>
                                      </p:cBhvr>
                                      <p:to>
                                        <p:strVal val="hidden"/>
                                      </p:to>
                                    </p:set>
                                  </p:childTnLst>
                                </p:cTn>
                              </p:par>
                            </p:childTnLst>
                          </p:cTn>
                        </p:par>
                        <p:par>
                          <p:cTn id="10" fill="hold">
                            <p:stCondLst>
                              <p:cond delay="2000"/>
                            </p:stCondLst>
                            <p:childTnLst>
                              <p:par>
                                <p:cTn id="11" presetID="45"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ppt_w</p:attrName>
                                        </p:attrNameLst>
                                      </p:cBhvr>
                                      <p:tavLst>
                                        <p:tav tm="0" fmla="#ppt_w*sin(2.5*pi*$)">
                                          <p:val>
                                            <p:fltVal val="0"/>
                                          </p:val>
                                        </p:tav>
                                        <p:tav tm="100000">
                                          <p:val>
                                            <p:fltVal val="1"/>
                                          </p:val>
                                        </p:tav>
                                      </p:tavLst>
                                    </p:anim>
                                    <p:anim calcmode="lin" valueType="num">
                                      <p:cBhvr>
                                        <p:cTn id="15" dur="2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4000"/>
                            </p:stCondLst>
                            <p:childTnLst>
                              <p:par>
                                <p:cTn id="17" presetID="10" presetClass="entr" presetSubtype="0" fill="hold" grpId="1"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nextCondLst>
                <p:cond evt="onClick" delay="0">
                  <p:tgtEl>
                    <p:spTgt spid="4"/>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45"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ppt_w</p:attrName>
                                        </p:attrNameLst>
                                      </p:cBhvr>
                                      <p:tavLst>
                                        <p:tav tm="0" fmla="#ppt_w*sin(2.5*pi*$)">
                                          <p:val>
                                            <p:fltVal val="0"/>
                                          </p:val>
                                        </p:tav>
                                        <p:tav tm="100000">
                                          <p:val>
                                            <p:fltVal val="1"/>
                                          </p:val>
                                        </p:tav>
                                      </p:tavLst>
                                    </p:anim>
                                    <p:anim calcmode="lin" valueType="num">
                                      <p:cBhvr>
                                        <p:cTn id="33"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7"/>
                  </p:tgtEl>
                </p:cond>
              </p:nextCondLst>
            </p:seq>
          </p:childTnLst>
        </p:cTn>
      </p:par>
    </p:tnLst>
    <p:bldLst>
      <p:bldP spid="5" grpId="0"/>
      <p:bldP spid="7" grpId="1" animBg="1"/>
      <p:bldP spid="8" grpId="1" animBg="1"/>
      <p:bldP spid="9" grpId="1"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3" name="Скругленный прямоугольник 2"/>
          <p:cNvSpPr/>
          <p:nvPr/>
        </p:nvSpPr>
        <p:spPr>
          <a:xfrm>
            <a:off x="5087744" y="46277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1</a:t>
            </a:r>
            <a:endParaRPr lang="ru-RU" sz="2800" dirty="0">
              <a:solidFill>
                <a:schemeClr val="tx1"/>
              </a:solidFill>
            </a:endParaRPr>
          </a:p>
        </p:txBody>
      </p:sp>
      <p:sp>
        <p:nvSpPr>
          <p:cNvPr id="4" name="Скругленный прямоугольник 3">
            <a:hlinkClick r:id="rId2" action="ppaction://hlinksldjump"/>
          </p:cNvPr>
          <p:cNvSpPr/>
          <p:nvPr/>
        </p:nvSpPr>
        <p:spPr>
          <a:xfrm>
            <a:off x="1596018" y="46277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a:solidFill>
                  <a:schemeClr val="tx1"/>
                </a:solidFill>
              </a:rPr>
              <a:t>4</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8992839" y="4627754"/>
            <a:ext cx="1460810"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0</a:t>
            </a:r>
            <a:endParaRPr lang="ru-RU" sz="2800" dirty="0">
              <a:solidFill>
                <a:schemeClr val="tx1"/>
              </a:solidFill>
            </a:endParaRPr>
          </a:p>
        </p:txBody>
      </p:sp>
      <p:sp>
        <p:nvSpPr>
          <p:cNvPr id="6" name="Скругленный прямоугольник 5"/>
          <p:cNvSpPr/>
          <p:nvPr/>
        </p:nvSpPr>
        <p:spPr>
          <a:xfrm>
            <a:off x="5087744" y="3220942"/>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+ 40</a:t>
            </a:r>
            <a:endParaRPr lang="ru-RU" sz="3600" dirty="0">
              <a:solidFill>
                <a:schemeClr val="tx1"/>
              </a:solidFill>
            </a:endParaRPr>
          </a:p>
        </p:txBody>
      </p:sp>
      <p:sp>
        <p:nvSpPr>
          <p:cNvPr id="7" name="Прямоугольник 6"/>
          <p:cNvSpPr/>
          <p:nvPr/>
        </p:nvSpPr>
        <p:spPr>
          <a:xfrm>
            <a:off x="2997200" y="635619"/>
            <a:ext cx="6096000" cy="1649682"/>
          </a:xfrm>
          <a:prstGeom prst="rect">
            <a:avLst/>
          </a:prstGeom>
        </p:spPr>
        <p:txBody>
          <a:bodyPr>
            <a:spAutoFit/>
          </a:bodyPr>
          <a:lstStyle/>
          <a:p>
            <a:pPr algn="ctr">
              <a:lnSpc>
                <a:spcPct val="115000"/>
              </a:lnSpc>
              <a:spcAft>
                <a:spcPts val="1000"/>
              </a:spcAft>
            </a:pPr>
            <a:r>
              <a:rPr lang="ru-RU"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Сколько звуков [о] в слове </a:t>
            </a:r>
            <a:r>
              <a:rPr lang="ru-RU" sz="44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молокозавод? </a:t>
            </a:r>
            <a:endParaRPr lang="ru-RU" sz="4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150560883"/>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4"/>
                                        </p:tgtEl>
                                        <p:attrNameLst>
                                          <p:attrName>ppt_w</p:attrName>
                                        </p:attrNameLst>
                                      </p:cBhvr>
                                      <p:tavLst>
                                        <p:tav tm="0">
                                          <p:val>
                                            <p:strVal val="ppt_w"/>
                                          </p:val>
                                        </p:tav>
                                        <p:tav tm="100000">
                                          <p:val>
                                            <p:fltVal val="0"/>
                                          </p:val>
                                        </p:tav>
                                      </p:tavLst>
                                    </p:anim>
                                    <p:anim calcmode="lin" valueType="num">
                                      <p:cBhvr>
                                        <p:cTn id="15" dur="1000"/>
                                        <p:tgtEl>
                                          <p:spTgt spid="4"/>
                                        </p:tgtEl>
                                        <p:attrNameLst>
                                          <p:attrName>ppt_h</p:attrName>
                                        </p:attrNameLst>
                                      </p:cBhvr>
                                      <p:tavLst>
                                        <p:tav tm="0">
                                          <p:val>
                                            <p:strVal val="ppt_h"/>
                                          </p:val>
                                        </p:tav>
                                        <p:tav tm="100000">
                                          <p:val>
                                            <p:fltVal val="0"/>
                                          </p:val>
                                        </p:tav>
                                      </p:tavLst>
                                    </p:anim>
                                    <p:anim calcmode="lin" valueType="num">
                                      <p:cBhvr>
                                        <p:cTn id="16" dur="1000"/>
                                        <p:tgtEl>
                                          <p:spTgt spid="4"/>
                                        </p:tgtEl>
                                        <p:attrNameLst>
                                          <p:attrName>style.rotation</p:attrName>
                                        </p:attrNameLst>
                                      </p:cBhvr>
                                      <p:tavLst>
                                        <p:tav tm="0">
                                          <p:val>
                                            <p:fltVal val="0"/>
                                          </p:val>
                                        </p:tav>
                                        <p:tav tm="100000">
                                          <p:val>
                                            <p:fltVal val="90"/>
                                          </p:val>
                                        </p:tav>
                                      </p:tavLst>
                                    </p:anim>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5"/>
                                        </p:tgtEl>
                                        <p:attrNameLst>
                                          <p:attrName>ppt_w</p:attrName>
                                        </p:attrNameLst>
                                      </p:cBhvr>
                                      <p:tavLst>
                                        <p:tav tm="0">
                                          <p:val>
                                            <p:strVal val="ppt_w"/>
                                          </p:val>
                                        </p:tav>
                                        <p:tav tm="100000">
                                          <p:val>
                                            <p:fltVal val="0"/>
                                          </p:val>
                                        </p:tav>
                                      </p:tavLst>
                                    </p:anim>
                                    <p:anim calcmode="lin" valueType="num">
                                      <p:cBhvr>
                                        <p:cTn id="21" dur="1000"/>
                                        <p:tgtEl>
                                          <p:spTgt spid="5"/>
                                        </p:tgtEl>
                                        <p:attrNameLst>
                                          <p:attrName>ppt_h</p:attrName>
                                        </p:attrNameLst>
                                      </p:cBhvr>
                                      <p:tavLst>
                                        <p:tav tm="0">
                                          <p:val>
                                            <p:strVal val="ppt_h"/>
                                          </p:val>
                                        </p:tav>
                                        <p:tav tm="100000">
                                          <p:val>
                                            <p:fltVal val="0"/>
                                          </p:val>
                                        </p:tav>
                                      </p:tavLst>
                                    </p:anim>
                                    <p:anim calcmode="lin" valueType="num">
                                      <p:cBhvr>
                                        <p:cTn id="22" dur="1000"/>
                                        <p:tgtEl>
                                          <p:spTgt spid="5"/>
                                        </p:tgtEl>
                                        <p:attrNameLst>
                                          <p:attrName>style.rotation</p:attrName>
                                        </p:attrNameLst>
                                      </p:cBhvr>
                                      <p:tavLst>
                                        <p:tav tm="0">
                                          <p:val>
                                            <p:fltVal val="0"/>
                                          </p:val>
                                        </p:tav>
                                        <p:tav tm="100000">
                                          <p:val>
                                            <p:fltVal val="90"/>
                                          </p:val>
                                        </p:tav>
                                      </p:tavLst>
                                    </p:anim>
                                    <p:animEffect transition="out" filter="fade">
                                      <p:cBhvr>
                                        <p:cTn id="23" dur="1000"/>
                                        <p:tgtEl>
                                          <p:spTgt spid="5"/>
                                        </p:tgtEl>
                                      </p:cBhvr>
                                    </p:animEffect>
                                    <p:set>
                                      <p:cBhvr>
                                        <p:cTn id="24"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3"/>
                  </p:tgtEl>
                </p:cond>
              </p:nextCondLst>
            </p:seq>
          </p:childTnLst>
        </p:cTn>
      </p:par>
    </p:tnLst>
    <p:bldLst>
      <p:bldP spid="3" grpId="0" animBg="1"/>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a:hlinkClick r:id="rId2" action="ppaction://hlinksldjump"/>
          </p:cNvPr>
          <p:cNvSpPr/>
          <p:nvPr/>
        </p:nvSpPr>
        <p:spPr>
          <a:xfrm flipH="1">
            <a:off x="0" y="0"/>
            <a:ext cx="1494263" cy="127123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dirty="0" smtClean="0">
                <a:solidFill>
                  <a:schemeClr val="tx1"/>
                </a:solidFill>
              </a:rPr>
              <a:t>Назад к вопросам</a:t>
            </a:r>
            <a:endParaRPr lang="ru-RU" dirty="0">
              <a:solidFill>
                <a:schemeClr val="tx1"/>
              </a:solidFill>
            </a:endParaRPr>
          </a:p>
        </p:txBody>
      </p:sp>
      <p:sp>
        <p:nvSpPr>
          <p:cNvPr id="4" name="Скругленный прямоугольник 3"/>
          <p:cNvSpPr/>
          <p:nvPr/>
        </p:nvSpPr>
        <p:spPr>
          <a:xfrm>
            <a:off x="8135744" y="4627753"/>
            <a:ext cx="2202056"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Р, Л, М, Н, Й</a:t>
            </a:r>
            <a:endParaRPr lang="ru-RU" sz="2800" dirty="0">
              <a:solidFill>
                <a:schemeClr val="tx1"/>
              </a:solidFill>
            </a:endParaRPr>
          </a:p>
        </p:txBody>
      </p:sp>
      <p:sp>
        <p:nvSpPr>
          <p:cNvPr id="5" name="Скругленный прямоугольник 4">
            <a:hlinkClick r:id="rId2" action="ppaction://hlinksldjump"/>
          </p:cNvPr>
          <p:cNvSpPr/>
          <p:nvPr/>
        </p:nvSpPr>
        <p:spPr>
          <a:xfrm>
            <a:off x="4980878" y="4627754"/>
            <a:ext cx="1978722"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С, Н, П, О</a:t>
            </a:r>
            <a:endParaRPr lang="ru-RU" sz="2800" dirty="0">
              <a:solidFill>
                <a:schemeClr val="tx1"/>
              </a:solidFill>
            </a:endParaRPr>
          </a:p>
        </p:txBody>
      </p:sp>
      <p:sp>
        <p:nvSpPr>
          <p:cNvPr id="6" name="Скругленный прямоугольник 5">
            <a:hlinkClick r:id="rId2" action="ppaction://hlinksldjump"/>
          </p:cNvPr>
          <p:cNvSpPr/>
          <p:nvPr/>
        </p:nvSpPr>
        <p:spPr>
          <a:xfrm>
            <a:off x="1494263" y="4627753"/>
            <a:ext cx="2188737" cy="123778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800" dirty="0" smtClean="0">
                <a:solidFill>
                  <a:schemeClr val="tx1"/>
                </a:solidFill>
              </a:rPr>
              <a:t>Н, Л, Д, К</a:t>
            </a:r>
            <a:endParaRPr lang="ru-RU" sz="2800" dirty="0">
              <a:solidFill>
                <a:schemeClr val="tx1"/>
              </a:solidFill>
            </a:endParaRPr>
          </a:p>
        </p:txBody>
      </p:sp>
      <p:sp>
        <p:nvSpPr>
          <p:cNvPr id="7" name="Скругленный прямоугольник 6"/>
          <p:cNvSpPr/>
          <p:nvPr/>
        </p:nvSpPr>
        <p:spPr>
          <a:xfrm>
            <a:off x="5239834" y="3132118"/>
            <a:ext cx="1460810" cy="123778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600" dirty="0" smtClean="0">
                <a:solidFill>
                  <a:schemeClr val="tx1"/>
                </a:solidFill>
              </a:rPr>
              <a:t>+ 50</a:t>
            </a:r>
            <a:endParaRPr lang="ru-RU" sz="3600" dirty="0">
              <a:solidFill>
                <a:schemeClr val="tx1"/>
              </a:solidFill>
            </a:endParaRPr>
          </a:p>
        </p:txBody>
      </p:sp>
      <p:sp>
        <p:nvSpPr>
          <p:cNvPr id="8" name="Прямоугольник 7"/>
          <p:cNvSpPr/>
          <p:nvPr/>
        </p:nvSpPr>
        <p:spPr>
          <a:xfrm>
            <a:off x="2896839" y="363155"/>
            <a:ext cx="6096000" cy="2768963"/>
          </a:xfrm>
          <a:prstGeom prst="rect">
            <a:avLst/>
          </a:prstGeom>
        </p:spPr>
        <p:txBody>
          <a:bodyPr>
            <a:spAutoFit/>
          </a:bodyPr>
          <a:lstStyle/>
          <a:p>
            <a:pPr algn="ctr">
              <a:lnSpc>
                <a:spcPct val="115000"/>
              </a:lnSpc>
              <a:spcAft>
                <a:spcPts val="1000"/>
              </a:spcAft>
            </a:pPr>
            <a:r>
              <a:rPr lang="ru-RU"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Назовите сонорные согласные</a:t>
            </a:r>
          </a:p>
          <a:p>
            <a:pPr algn="ctr">
              <a:lnSpc>
                <a:spcPct val="115000"/>
              </a:lnSpc>
              <a:spcAft>
                <a:spcPts val="1000"/>
              </a:spcAft>
            </a:pPr>
            <a:r>
              <a:rPr lang="ru-RU"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Calibri" panose="020F0502020204030204" pitchFamily="34" charset="0"/>
                <a:ea typeface="SimSun" panose="02010600030101010101" pitchFamily="2" charset="-122"/>
                <a:cs typeface="Arial" panose="020B0604020202020204" pitchFamily="34" charset="0"/>
              </a:rPr>
              <a:t> </a:t>
            </a:r>
          </a:p>
        </p:txBody>
      </p:sp>
    </p:spTree>
    <p:extLst>
      <p:ext uri="{BB962C8B-B14F-4D97-AF65-F5344CB8AC3E}">
        <p14:creationId xmlns:p14="http://schemas.microsoft.com/office/powerpoint/2010/main" val="64621927"/>
      </p:ext>
    </p:extLst>
  </p:cSld>
  <p:clrMapOvr>
    <a:masterClrMapping/>
  </p:clrMapOvr>
  <mc:AlternateContent xmlns:mc="http://schemas.openxmlformats.org/markup-compatibility/2006" xmlns:p14="http://schemas.microsoft.com/office/powerpoint/2010/main">
    <mc:Choice Requires="p14">
      <p:transition spd="slow" p14:dur="1500" advClick="0">
        <p:split orient="vert"/>
      </p:transition>
    </mc:Choice>
    <mc:Fallback xmlns="">
      <p:transition spd="slow" advClick="0">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31" presetClass="exit" presetSubtype="0" fill="hold" grpId="0" nodeType="withEffect">
                                  <p:stCondLst>
                                    <p:cond delay="0"/>
                                  </p:stCondLst>
                                  <p:childTnLst>
                                    <p:anim calcmode="lin" valueType="num">
                                      <p:cBhvr>
                                        <p:cTn id="14" dur="1000"/>
                                        <p:tgtEl>
                                          <p:spTgt spid="5"/>
                                        </p:tgtEl>
                                        <p:attrNameLst>
                                          <p:attrName>ppt_w</p:attrName>
                                        </p:attrNameLst>
                                      </p:cBhvr>
                                      <p:tavLst>
                                        <p:tav tm="0">
                                          <p:val>
                                            <p:strVal val="ppt_w"/>
                                          </p:val>
                                        </p:tav>
                                        <p:tav tm="100000">
                                          <p:val>
                                            <p:fltVal val="0"/>
                                          </p:val>
                                        </p:tav>
                                      </p:tavLst>
                                    </p:anim>
                                    <p:anim calcmode="lin" valueType="num">
                                      <p:cBhvr>
                                        <p:cTn id="15" dur="1000"/>
                                        <p:tgtEl>
                                          <p:spTgt spid="5"/>
                                        </p:tgtEl>
                                        <p:attrNameLst>
                                          <p:attrName>ppt_h</p:attrName>
                                        </p:attrNameLst>
                                      </p:cBhvr>
                                      <p:tavLst>
                                        <p:tav tm="0">
                                          <p:val>
                                            <p:strVal val="ppt_h"/>
                                          </p:val>
                                        </p:tav>
                                        <p:tav tm="100000">
                                          <p:val>
                                            <p:fltVal val="0"/>
                                          </p:val>
                                        </p:tav>
                                      </p:tavLst>
                                    </p:anim>
                                    <p:anim calcmode="lin" valueType="num">
                                      <p:cBhvr>
                                        <p:cTn id="16" dur="1000"/>
                                        <p:tgtEl>
                                          <p:spTgt spid="5"/>
                                        </p:tgtEl>
                                        <p:attrNameLst>
                                          <p:attrName>style.rotation</p:attrName>
                                        </p:attrNameLst>
                                      </p:cBhvr>
                                      <p:tavLst>
                                        <p:tav tm="0">
                                          <p:val>
                                            <p:fltVal val="0"/>
                                          </p:val>
                                        </p:tav>
                                        <p:tav tm="100000">
                                          <p:val>
                                            <p:fltVal val="90"/>
                                          </p:val>
                                        </p:tav>
                                      </p:tavLst>
                                    </p:anim>
                                    <p:animEffect transition="out" filter="fade">
                                      <p:cBhvr>
                                        <p:cTn id="17" dur="1000"/>
                                        <p:tgtEl>
                                          <p:spTgt spid="5"/>
                                        </p:tgtEl>
                                      </p:cBhvr>
                                    </p:animEffect>
                                    <p:set>
                                      <p:cBhvr>
                                        <p:cTn id="18" dur="1" fill="hold">
                                          <p:stCondLst>
                                            <p:cond delay="999"/>
                                          </p:stCondLst>
                                        </p:cTn>
                                        <p:tgtEl>
                                          <p:spTgt spid="5"/>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1000"/>
                                        <p:tgtEl>
                                          <p:spTgt spid="6"/>
                                        </p:tgtEl>
                                        <p:attrNameLst>
                                          <p:attrName>ppt_w</p:attrName>
                                        </p:attrNameLst>
                                      </p:cBhvr>
                                      <p:tavLst>
                                        <p:tav tm="0">
                                          <p:val>
                                            <p:strVal val="ppt_w"/>
                                          </p:val>
                                        </p:tav>
                                        <p:tav tm="100000">
                                          <p:val>
                                            <p:fltVal val="0"/>
                                          </p:val>
                                        </p:tav>
                                      </p:tavLst>
                                    </p:anim>
                                    <p:anim calcmode="lin" valueType="num">
                                      <p:cBhvr>
                                        <p:cTn id="21" dur="1000"/>
                                        <p:tgtEl>
                                          <p:spTgt spid="6"/>
                                        </p:tgtEl>
                                        <p:attrNameLst>
                                          <p:attrName>ppt_h</p:attrName>
                                        </p:attrNameLst>
                                      </p:cBhvr>
                                      <p:tavLst>
                                        <p:tav tm="0">
                                          <p:val>
                                            <p:strVal val="ppt_h"/>
                                          </p:val>
                                        </p:tav>
                                        <p:tav tm="100000">
                                          <p:val>
                                            <p:fltVal val="0"/>
                                          </p:val>
                                        </p:tav>
                                      </p:tavLst>
                                    </p:anim>
                                    <p:anim calcmode="lin" valueType="num">
                                      <p:cBhvr>
                                        <p:cTn id="22" dur="1000"/>
                                        <p:tgtEl>
                                          <p:spTgt spid="6"/>
                                        </p:tgtEl>
                                        <p:attrNameLst>
                                          <p:attrName>style.rotation</p:attrName>
                                        </p:attrNameLst>
                                      </p:cBhvr>
                                      <p:tavLst>
                                        <p:tav tm="0">
                                          <p:val>
                                            <p:fltVal val="0"/>
                                          </p:val>
                                        </p:tav>
                                        <p:tav tm="100000">
                                          <p:val>
                                            <p:fltVal val="90"/>
                                          </p:val>
                                        </p:tav>
                                      </p:tavLst>
                                    </p:anim>
                                    <p:animEffect transition="out" filter="fade">
                                      <p:cBhvr>
                                        <p:cTn id="23" dur="1000"/>
                                        <p:tgtEl>
                                          <p:spTgt spid="6"/>
                                        </p:tgtEl>
                                      </p:cBhvr>
                                    </p:animEffect>
                                    <p:set>
                                      <p:cBhvr>
                                        <p:cTn id="24" dur="1" fill="hold">
                                          <p:stCondLst>
                                            <p:cond delay="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4"/>
                  </p:tgtEl>
                </p:cond>
              </p:nextCondLst>
            </p:seq>
          </p:childTnLst>
        </p:cTn>
      </p:par>
    </p:tnLst>
    <p:bldLst>
      <p:bldP spid="4" grpId="0" animBg="1"/>
      <p:bldP spid="5" grpId="0" animBg="1"/>
      <p:bldP spid="6" grpId="0" animBg="1"/>
      <p:bldP spid="7"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TotalTime>
  <Words>548</Words>
  <Application>Microsoft Office PowerPoint</Application>
  <PresentationFormat>Широкоэкранный</PresentationFormat>
  <Paragraphs>145</Paragraphs>
  <Slides>25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SimSun</vt: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73</cp:revision>
  <dcterms:created xsi:type="dcterms:W3CDTF">2021-05-23T14:32:57Z</dcterms:created>
  <dcterms:modified xsi:type="dcterms:W3CDTF">2021-05-24T17:23:50Z</dcterms:modified>
</cp:coreProperties>
</file>