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67" r:id="rId3"/>
    <p:sldId id="268" r:id="rId4"/>
    <p:sldId id="258" r:id="rId5"/>
    <p:sldId id="277" r:id="rId6"/>
    <p:sldId id="256" r:id="rId7"/>
    <p:sldId id="257" r:id="rId8"/>
    <p:sldId id="260" r:id="rId9"/>
    <p:sldId id="261" r:id="rId10"/>
    <p:sldId id="262" r:id="rId11"/>
    <p:sldId id="264" r:id="rId12"/>
    <p:sldId id="27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59" autoAdjust="0"/>
    <p:restoredTop sz="94660"/>
  </p:normalViewPr>
  <p:slideViewPr>
    <p:cSldViewPr>
      <p:cViewPr varScale="1">
        <p:scale>
          <a:sx n="68" d="100"/>
          <a:sy n="68" d="100"/>
        </p:scale>
        <p:origin x="-13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305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489C4-C058-49AF-8F71-A141A7CC91D7}" type="datetimeFigureOut">
              <a:rPr lang="ru-RU" smtClean="0"/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712EE-89C3-4AA1-A8A1-36486A0DCD1A}" type="slidenum">
              <a:rPr lang="ru-RU" smtClean="0"/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489C4-C058-49AF-8F71-A141A7CC91D7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712EE-89C3-4AA1-A8A1-36486A0DCD1A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489C4-C058-49AF-8F71-A141A7CC91D7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712EE-89C3-4AA1-A8A1-36486A0DCD1A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489C4-C058-49AF-8F71-A141A7CC91D7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712EE-89C3-4AA1-A8A1-36486A0DCD1A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415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489C4-C058-49AF-8F71-A141A7CC91D7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712EE-89C3-4AA1-A8A1-36486A0DCD1A}" type="slidenum">
              <a:rPr lang="ru-RU" smtClean="0"/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489C4-C058-49AF-8F71-A141A7CC91D7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712EE-89C3-4AA1-A8A1-36486A0DCD1A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showMasterSp="0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135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135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065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065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489C4-C058-49AF-8F71-A141A7CC91D7}" type="datetimeFigureOut">
              <a:rPr lang="ru-RU" smtClean="0"/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712EE-89C3-4AA1-A8A1-36486A0DCD1A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489C4-C058-49AF-8F71-A141A7CC91D7}" type="datetimeFigureOut">
              <a:rPr lang="ru-RU" smtClean="0"/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712EE-89C3-4AA1-A8A1-36486A0DCD1A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489C4-C058-49AF-8F71-A141A7CC91D7}" type="datetimeFigureOut">
              <a:rPr lang="ru-RU" smtClean="0"/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712EE-89C3-4AA1-A8A1-36486A0DCD1A}" type="slidenum">
              <a:rPr lang="ru-RU" smtClean="0"/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489C4-C058-49AF-8F71-A141A7CC91D7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712EE-89C3-4AA1-A8A1-36486A0DCD1A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489C4-C058-49AF-8F71-A141A7CC91D7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712EE-89C3-4AA1-A8A1-36486A0DCD1A}" type="slidenum">
              <a:rPr lang="ru-RU" smtClean="0"/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210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  <a:p>
            <a:pPr lvl="1" eaLnBrk="1" latinLnBrk="0" hangingPunct="1"/>
            <a:r>
              <a:rPr kumimoji="0" lang="ru-RU" smtClean="0"/>
              <a:t>Второй уровень</a:t>
            </a:r>
            <a:endParaRPr kumimoji="0" lang="ru-RU" smtClean="0"/>
          </a:p>
          <a:p>
            <a:pPr lvl="2" eaLnBrk="1" latinLnBrk="0" hangingPunct="1"/>
            <a:r>
              <a:rPr kumimoji="0" lang="ru-RU" smtClean="0"/>
              <a:t>Третий уровень</a:t>
            </a:r>
            <a:endParaRPr kumimoji="0" lang="ru-RU" smtClean="0"/>
          </a:p>
          <a:p>
            <a:pPr lvl="3" eaLnBrk="1" latinLnBrk="0" hangingPunct="1"/>
            <a:r>
              <a:rPr kumimoji="0" lang="ru-RU" smtClean="0"/>
              <a:t>Четвертый уровень</a:t>
            </a:r>
            <a:endParaRPr kumimoji="0" lang="ru-RU" smtClean="0"/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</a:lstStyle>
          <a:p>
            <a:fld id="{B25489C4-C058-49AF-8F71-A141A7CC91D7}" type="datetimeFigureOut">
              <a:rPr lang="ru-RU" smtClean="0"/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</a:lstStyle>
          <a:p>
            <a:fld id="{33E712EE-89C3-4AA1-A8A1-36486A0DCD1A}" type="slidenum">
              <a:rPr lang="ru-RU" smtClean="0"/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83210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490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 panose="020B0604030504040204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7095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990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575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8945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425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slide" Target="slide4.xml"/><Relationship Id="rId8" Type="http://schemas.openxmlformats.org/officeDocument/2006/relationships/slide" Target="slide5.xml"/><Relationship Id="rId7" Type="http://schemas.openxmlformats.org/officeDocument/2006/relationships/slide" Target="slide11.xml"/><Relationship Id="rId6" Type="http://schemas.openxmlformats.org/officeDocument/2006/relationships/slide" Target="slide1.xml"/><Relationship Id="rId5" Type="http://schemas.openxmlformats.org/officeDocument/2006/relationships/slide" Target="slide6.xml"/><Relationship Id="rId4" Type="http://schemas.openxmlformats.org/officeDocument/2006/relationships/image" Target="../media/image29.jpeg"/><Relationship Id="rId3" Type="http://schemas.openxmlformats.org/officeDocument/2006/relationships/slide" Target="slide8.xml"/><Relationship Id="rId2" Type="http://schemas.openxmlformats.org/officeDocument/2006/relationships/slide" Target="slide7.xml"/><Relationship Id="rId10" Type="http://schemas.openxmlformats.org/officeDocument/2006/relationships/slideLayout" Target="../slideLayouts/slideLayout7.xml"/><Relationship Id="rId1" Type="http://schemas.openxmlformats.org/officeDocument/2006/relationships/slide" Target="slide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slide" Target="slide9.xml"/><Relationship Id="rId4" Type="http://schemas.openxmlformats.org/officeDocument/2006/relationships/image" Target="../media/image6.jpeg"/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" Target="slide10.xml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3" Type="http://schemas.openxmlformats.org/officeDocument/2006/relationships/slide" Target="slide9.xml"/><Relationship Id="rId2" Type="http://schemas.openxmlformats.org/officeDocument/2006/relationships/image" Target="../media/image8.jpeg"/><Relationship Id="rId1" Type="http://schemas.openxmlformats.org/officeDocument/2006/relationships/slide" Target="slide10.xml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Relationship Id="rId3" Type="http://schemas.openxmlformats.org/officeDocument/2006/relationships/slide" Target="slide9.xml"/><Relationship Id="rId2" Type="http://schemas.openxmlformats.org/officeDocument/2006/relationships/image" Target="../media/image12.jpeg"/><Relationship Id="rId1" Type="http://schemas.openxmlformats.org/officeDocument/2006/relationships/slide" Target="slide10.xml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slide" Target="slide9.xml"/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" Target="slide10.xml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slide" Target="slide9.xml"/><Relationship Id="rId3" Type="http://schemas.openxmlformats.org/officeDocument/2006/relationships/image" Target="../media/image21.jpeg"/><Relationship Id="rId2" Type="http://schemas.openxmlformats.org/officeDocument/2006/relationships/slide" Target="slide10.xml"/><Relationship Id="rId1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Relationship Id="rId3" Type="http://schemas.openxmlformats.org/officeDocument/2006/relationships/slide" Target="slide9.xml"/><Relationship Id="rId2" Type="http://schemas.openxmlformats.org/officeDocument/2006/relationships/image" Target="../media/image24.jpeg"/><Relationship Id="rId1" Type="http://schemas.openxmlformats.org/officeDocument/2006/relationships/slide" Target="slide10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slide" Target="slide4.xml"/><Relationship Id="rId7" Type="http://schemas.openxmlformats.org/officeDocument/2006/relationships/slide" Target="slide11.xml"/><Relationship Id="rId6" Type="http://schemas.openxmlformats.org/officeDocument/2006/relationships/slide" Target="slide8.xml"/><Relationship Id="rId5" Type="http://schemas.openxmlformats.org/officeDocument/2006/relationships/slide" Target="slide7.xml"/><Relationship Id="rId4" Type="http://schemas.openxmlformats.org/officeDocument/2006/relationships/slide" Target="slide3.xml"/><Relationship Id="rId3" Type="http://schemas.openxmlformats.org/officeDocument/2006/relationships/slide" Target="slide5.xml"/><Relationship Id="rId2" Type="http://schemas.openxmlformats.org/officeDocument/2006/relationships/slide" Target="slide6.xml"/><Relationship Id="rId1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http://wallpaperspoints.com/wp-content/uploads/2013/05/HappyMothersDay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-1980728" y="-3051720"/>
            <a:ext cx="14997210" cy="99097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187505" y="5229319"/>
            <a:ext cx="4236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hlinkClick r:id="rId1" tooltip="" action="ppaction://hlinksldjump"/>
              </a:rPr>
              <a:t>1</a:t>
            </a:r>
            <a:endParaRPr lang="ru-RU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3923551" y="5291038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hlinkClick r:id="rId2" tooltip="" action="ppaction://hlinksldjump"/>
              </a:rPr>
              <a:t>5</a:t>
            </a:r>
            <a:endParaRPr lang="ru-RU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4643631" y="5290785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hlinkClick r:id="rId3" tooltip="" action="ppaction://hlinksldjump"/>
              </a:rPr>
              <a:t>6</a:t>
            </a:r>
            <a:endParaRPr lang="ru-RU" sz="4000" dirty="0"/>
          </a:p>
        </p:txBody>
      </p:sp>
      <p:pic>
        <p:nvPicPr>
          <p:cNvPr id="9" name="Picture 4" descr="https://im2-tub-ru.yandex.net/i?id=4c368d989edd1911b36948e7bba47701&amp;n=33&amp;h=190&amp;w=19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7744" y="692696"/>
            <a:ext cx="4464496" cy="4417994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3248303" y="5228937"/>
            <a:ext cx="504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hlinkClick r:id="rId5" tooltip="" action="ppaction://hlinksldjump"/>
              </a:rPr>
              <a:t>4</a:t>
            </a:r>
            <a:endParaRPr lang="ru-RU" sz="4000" dirty="0"/>
          </a:p>
        </p:txBody>
      </p:sp>
      <p:sp>
        <p:nvSpPr>
          <p:cNvPr id="13" name="TextBox 12">
            <a:hlinkClick r:id="rId6" action="ppaction://hlinksldjump"/>
          </p:cNvPr>
          <p:cNvSpPr txBox="1"/>
          <p:nvPr/>
        </p:nvSpPr>
        <p:spPr>
          <a:xfrm>
            <a:off x="5795987" y="5259417"/>
            <a:ext cx="10801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tx2"/>
                </a:solidFill>
                <a:hlinkClick r:id="rId7" tooltip="" action="ppaction://hlinksldjump"/>
              </a:rPr>
              <a:t>!!!</a:t>
            </a:r>
            <a:endParaRPr lang="ru-RU" sz="4400" dirty="0">
              <a:solidFill>
                <a:schemeClr val="tx2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505998" y="5013677"/>
            <a:ext cx="5040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sz="3600" dirty="0" smtClean="0">
                <a:hlinkClick r:id="rId8" tooltip="" action="ppaction://hlinksldjump"/>
              </a:rPr>
              <a:t>3</a:t>
            </a:r>
            <a:endParaRPr lang="ru-RU" sz="3600" dirty="0"/>
          </a:p>
        </p:txBody>
      </p:sp>
      <p:sp>
        <p:nvSpPr>
          <p:cNvPr id="16" name="TextBox 15"/>
          <p:cNvSpPr txBox="1"/>
          <p:nvPr/>
        </p:nvSpPr>
        <p:spPr>
          <a:xfrm>
            <a:off x="1849036" y="5290785"/>
            <a:ext cx="418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hlinkClick r:id="rId9" tooltip="" action="ppaction://hlinksldjump"/>
              </a:rPr>
              <a:t>2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http://wallpaperspoints.com/wp-content/uploads/2013/05/HappyMothersDay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-1980728" y="-3051720"/>
            <a:ext cx="14997210" cy="99097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91155" y="332740"/>
            <a:ext cx="5033645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«Гимнастика для ума»</a:t>
            </a:r>
            <a:endParaRPr lang="ru-RU" dirty="0"/>
          </a:p>
        </p:txBody>
      </p:sp>
      <p:pic>
        <p:nvPicPr>
          <p:cNvPr id="25602" name="Picture 2" descr="https://im0-tub-ru.yandex.net/i?id=d38cc7e02e366ae7ad2b592674587abb&amp;n=33&amp;h=190&amp;w=190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3131855" y="1340386"/>
            <a:ext cx="4536504" cy="45365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https://im0-tub-ru.yandex.net/i?id=ab1db4fe60d512bcff350de883f0db81&amp;n=33&amp;h=190&amp;w=220">
            <a:hlinkClick r:id="rId1" action="ppaction://hlinksldjump"/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4249" y="4293349"/>
            <a:ext cx="2592288" cy="223879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0"/>
            <a:ext cx="7772400" cy="1470025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40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4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называется большая плавающая глыба льда</a:t>
            </a:r>
            <a:r>
              <a:rPr lang="ru-RU" sz="40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 flipV="1">
            <a:off x="493833" y="6453336"/>
            <a:ext cx="45719" cy="7200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020401" y="1268631"/>
            <a:ext cx="20162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Льдинка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436364" y="3645148"/>
            <a:ext cx="187220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r>
              <a:rPr lang="ru-RU" sz="3200" dirty="0" smtClean="0"/>
              <a:t>Айсберг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85670" y="3222883"/>
            <a:ext cx="2088232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Сугроб</a:t>
            </a:r>
            <a:endParaRPr lang="ru-RU" sz="3200" dirty="0"/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555776" y="5996226"/>
            <a:ext cx="2448272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r>
              <a:rPr lang="ru-RU" sz="3200" dirty="0" smtClean="0"/>
              <a:t>Сосулька</a:t>
            </a:r>
            <a:endParaRPr lang="ru-RU" sz="3200" dirty="0"/>
          </a:p>
        </p:txBody>
      </p:sp>
      <p:pic>
        <p:nvPicPr>
          <p:cNvPr id="4098" name="Picture 2" descr="https://im0-tub-ru.yandex.net/i?id=2d6d78fbf84e002f1db3a520cf9c251f&amp;n=33&amp;h=190&amp;w=254">
            <a:hlinkClick r:id="rId1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1412776"/>
            <a:ext cx="2419350" cy="1809751"/>
          </a:xfrm>
          <a:prstGeom prst="rect">
            <a:avLst/>
          </a:prstGeom>
          <a:noFill/>
        </p:spPr>
      </p:pic>
      <p:pic>
        <p:nvPicPr>
          <p:cNvPr id="4100" name="Picture 4" descr="https://im0-tub-ru.yandex.net/i?id=cb9f57dc8afec99cf5f1b4e1513e50d1&amp;n=33&amp;h=190&amp;w=285">
            <a:hlinkClick r:id="rId1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534" y="1724680"/>
            <a:ext cx="2714625" cy="1809751"/>
          </a:xfrm>
          <a:prstGeom prst="rect">
            <a:avLst/>
          </a:prstGeom>
          <a:noFill/>
        </p:spPr>
      </p:pic>
      <p:pic>
        <p:nvPicPr>
          <p:cNvPr id="4104" name="Picture 8" descr="https://im1-tub-ru.yandex.net/i?id=e242a2466c8ed5eee9f8b23d22ece019&amp;n=33&amp;h=190&amp;w=254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67312" y="4481736"/>
            <a:ext cx="3176688" cy="2376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-243408"/>
            <a:ext cx="7772400" cy="1470025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Косым, проливным и грибным бывает…</a:t>
            </a:r>
            <a:endParaRPr lang="ru-RU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 flipV="1">
            <a:off x="493833" y="6453336"/>
            <a:ext cx="45719" cy="7200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436096" y="1340768"/>
            <a:ext cx="33123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дождь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076056" y="3861048"/>
            <a:ext cx="187220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r>
              <a:rPr lang="ru-RU" sz="3200" dirty="0" smtClean="0"/>
              <a:t>град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187624" y="1412776"/>
            <a:ext cx="2088232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туман</a:t>
            </a:r>
            <a:endParaRPr lang="ru-RU" sz="3200" dirty="0"/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971600" y="3717032"/>
            <a:ext cx="288032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r>
              <a:rPr lang="ru-RU" sz="3200" dirty="0" smtClean="0"/>
              <a:t>снег</a:t>
            </a:r>
            <a:endParaRPr lang="ru-RU" sz="3200" dirty="0"/>
          </a:p>
        </p:txBody>
      </p:sp>
      <p:pic>
        <p:nvPicPr>
          <p:cNvPr id="12" name="Picture 2" descr="https://im0-tub-ru.yandex.net/i?id=26e043a5528a8c17dd292a426bb10235&amp;n=33&amp;h=190&amp;w=304">
            <a:hlinkClick r:id="rId1" action="ppaction://hlinksldjump"/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988840"/>
            <a:ext cx="2895600" cy="1809751"/>
          </a:xfrm>
          <a:prstGeom prst="rect">
            <a:avLst/>
          </a:prstGeom>
          <a:noFill/>
        </p:spPr>
      </p:pic>
      <p:pic>
        <p:nvPicPr>
          <p:cNvPr id="13" name="Picture 4" descr="https://im2-tub-ru.yandex.net/i?id=ccf79988a65e2162bee64db17d72de62&amp;n=33&amp;h=190&amp;w=304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112" y="1916832"/>
            <a:ext cx="3312368" cy="2070231"/>
          </a:xfrm>
          <a:prstGeom prst="rect">
            <a:avLst/>
          </a:prstGeom>
          <a:noFill/>
        </p:spPr>
      </p:pic>
      <p:pic>
        <p:nvPicPr>
          <p:cNvPr id="14" name="Picture 6" descr="http://bloknot-volgodonsk.ru/upload/iblock/f97/noch.jpg">
            <a:hlinkClick r:id="rId1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15616" y="4535742"/>
            <a:ext cx="3096344" cy="2322258"/>
          </a:xfrm>
          <a:prstGeom prst="rect">
            <a:avLst/>
          </a:prstGeom>
          <a:noFill/>
        </p:spPr>
      </p:pic>
      <p:pic>
        <p:nvPicPr>
          <p:cNvPr id="15" name="Picture 8" descr="http://i16.beon.ru/44/21/502144/33/16130433/20090328223331.jpeg">
            <a:hlinkClick r:id="rId1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28184" y="4229187"/>
            <a:ext cx="2570979" cy="26288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0" name="Picture 6" descr="http://prestashop.b2b-soft.ru/img/p/5/6/0/0/5600-large.jpg">
            <a:hlinkClick r:id="rId1" action="ppaction://hlinksldjump"/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3573016"/>
            <a:ext cx="2857500" cy="2857500"/>
          </a:xfrm>
          <a:prstGeom prst="rect">
            <a:avLst/>
          </a:prstGeom>
          <a:noFill/>
        </p:spPr>
      </p:pic>
      <p:pic>
        <p:nvPicPr>
          <p:cNvPr id="16386" name="Picture 2" descr="http://i22.photobucket.com/albums/b321/Ashmont_/64350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83768" y="1556792"/>
            <a:ext cx="2857500" cy="2857500"/>
          </a:xfrm>
          <a:prstGeom prst="rect">
            <a:avLst/>
          </a:prstGeom>
          <a:noFill/>
        </p:spPr>
      </p:pic>
      <p:pic>
        <p:nvPicPr>
          <p:cNvPr id="16388" name="Picture 4" descr="http://teakofe.ru/wp-content/uploads/2011/04/2891.jpg">
            <a:hlinkClick r:id="rId1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16216" y="1484784"/>
            <a:ext cx="3223483" cy="288032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0"/>
            <a:ext cx="7772400" cy="1470025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С </a:t>
            </a:r>
            <a:r>
              <a:rPr lang="ru-RU" sz="4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помощью чего можно приготовить фарш</a:t>
            </a:r>
            <a:r>
              <a:rPr lang="ru-RU" sz="40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 flipV="1">
            <a:off x="493833" y="6453336"/>
            <a:ext cx="45719" cy="7200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292080" y="1484784"/>
            <a:ext cx="33123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Кофемолка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084168" y="5733256"/>
            <a:ext cx="223224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r>
              <a:rPr lang="ru-RU" sz="3200" dirty="0"/>
              <a:t>Шинковка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971600" y="1988840"/>
            <a:ext cx="237626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Мясорубка</a:t>
            </a:r>
            <a:endParaRPr lang="ru-RU" sz="3200" dirty="0"/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043608" y="5996226"/>
            <a:ext cx="331236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r>
              <a:rPr lang="ru-RU" sz="3200" dirty="0" smtClean="0"/>
              <a:t>Соковыжималка</a:t>
            </a:r>
            <a:endParaRPr lang="ru-RU" sz="3200" dirty="0"/>
          </a:p>
        </p:txBody>
      </p:sp>
      <p:pic>
        <p:nvPicPr>
          <p:cNvPr id="16392" name="Picture 8" descr="https://im2-tub-ru.yandex.net/i?id=dadb087a0fd9c8a046f0f4f2644dd420&amp;n=33&amp;h=190&amp;w=253">
            <a:hlinkClick r:id="rId1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76056" y="4293096"/>
            <a:ext cx="2409825" cy="18097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8" name="Picture 8" descr="http://mywishlist.ru/pic/i/wish/orig/001/589/635.jpeg">
            <a:hlinkClick r:id="rId1" action="ppaction://hlinksldjump"/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3861048"/>
            <a:ext cx="2664296" cy="2664296"/>
          </a:xfrm>
          <a:prstGeom prst="rect">
            <a:avLst/>
          </a:prstGeom>
          <a:noFill/>
        </p:spPr>
      </p:pic>
      <p:pic>
        <p:nvPicPr>
          <p:cNvPr id="5126" name="Picture 6" descr="http://76.my/Malaysia/kenwood-fpp-230-food-processor-pgcgallery-1501-07-PGCgallery@22.jpg">
            <a:hlinkClick r:id="rId1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2924944"/>
            <a:ext cx="2664296" cy="2664296"/>
          </a:xfrm>
          <a:prstGeom prst="rect">
            <a:avLst/>
          </a:prstGeom>
          <a:noFill/>
        </p:spPr>
      </p:pic>
      <p:pic>
        <p:nvPicPr>
          <p:cNvPr id="5124" name="Picture 4" descr="https://im1-tub-ru.yandex.net/i?id=a46c4163d37855732cef2920ade54bb1&amp;n=33&amp;h=190&amp;w=190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67737" y="1844824"/>
            <a:ext cx="2376263" cy="237626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0"/>
            <a:ext cx="7772400" cy="1470025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Ломтики хлеба можно поджарить в…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 flipV="1">
            <a:off x="493833" y="6453336"/>
            <a:ext cx="45719" cy="7200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444208" y="1484784"/>
            <a:ext cx="33123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Тостере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839744" y="5996226"/>
            <a:ext cx="2304256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r>
              <a:rPr lang="ru-RU" sz="3200" dirty="0" smtClean="0"/>
              <a:t>Пароварке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259632" y="1700808"/>
            <a:ext cx="2088232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Хлебнице</a:t>
            </a:r>
            <a:endParaRPr lang="ru-RU" sz="3200" dirty="0"/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115616" y="5503783"/>
            <a:ext cx="2880320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r>
              <a:rPr lang="ru-RU" sz="3200" dirty="0" smtClean="0"/>
              <a:t>Кухонном комбайне</a:t>
            </a:r>
            <a:endParaRPr lang="ru-RU" sz="3200" dirty="0"/>
          </a:p>
        </p:txBody>
      </p:sp>
      <p:pic>
        <p:nvPicPr>
          <p:cNvPr id="5122" name="Picture 2" descr="https://im2-tub-ru.yandex.net/i?id=7468cae2c6d457c14193cf793b0ad871&amp;n=33&amp;h=190&amp;w=254">
            <a:hlinkClick r:id="rId1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31840" y="1916832"/>
            <a:ext cx="2791635" cy="2088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http://4.bp.blogspot.com/-gFJZh85AQ2E/UxPXo07MRsI/AAAAAAAAPus/KAA0xV_IB_8/s1600/8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875" y="1988820"/>
            <a:ext cx="1997710" cy="2592705"/>
          </a:xfrm>
          <a:prstGeom prst="rect">
            <a:avLst/>
          </a:prstGeom>
          <a:noFill/>
        </p:spPr>
      </p:pic>
      <p:pic>
        <p:nvPicPr>
          <p:cNvPr id="2054" name="Picture 6" descr="http://ocka3ke.ru/sites/default/files/styles/large_tale/public/volk_i_semero_kozlyat_2.jpg?itok=EmZWFzjI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13790" y="1772816"/>
            <a:ext cx="2630210" cy="3442718"/>
          </a:xfrm>
          <a:prstGeom prst="rect">
            <a:avLst/>
          </a:prstGeom>
          <a:noFill/>
        </p:spPr>
      </p:pic>
      <p:pic>
        <p:nvPicPr>
          <p:cNvPr id="2050" name="Picture 2" descr="https://im1-tub-ru.yandex.net/i?id=1e1c63c9b120360a4df2caf20d882377&amp;n=33&amp;h=190&amp;w=254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3996055" y="4940935"/>
            <a:ext cx="2639060" cy="197485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90872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b="1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/>
                <a:cs typeface="Times New Roman" panose="02020603050405020304" pitchFamily="18" charset="0"/>
              </a:rPr>
              <a:t>Как называется сказка, в которой мама уходила за молоком и оставляла детей одних дома?</a:t>
            </a:r>
            <a:endParaRPr lang="ru-RU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 flipV="1">
            <a:off x="493833" y="6453336"/>
            <a:ext cx="45719" cy="7200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76056" y="1988840"/>
            <a:ext cx="208823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Волк и </a:t>
            </a:r>
            <a:endParaRPr lang="ru-RU" sz="3200" dirty="0" smtClean="0"/>
          </a:p>
          <a:p>
            <a:r>
              <a:rPr lang="ru-RU" sz="3200" dirty="0" smtClean="0"/>
              <a:t>Семеро</a:t>
            </a:r>
            <a:endParaRPr lang="ru-RU" sz="3200" dirty="0" smtClean="0"/>
          </a:p>
          <a:p>
            <a:r>
              <a:rPr lang="ru-RU" sz="3200" dirty="0" smtClean="0"/>
              <a:t> </a:t>
            </a:r>
            <a:r>
              <a:rPr lang="ru-RU" sz="3200" dirty="0" smtClean="0"/>
              <a:t>козлят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39750" y="2378710"/>
            <a:ext cx="2127250" cy="1353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ru-RU" dirty="0"/>
          </a:p>
          <a:p>
            <a:pPr algn="r"/>
            <a:r>
              <a:rPr lang="ru-RU" sz="3200" dirty="0" smtClean="0"/>
              <a:t>Три медведя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660798" y="5445363"/>
            <a:ext cx="2088232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Три поросёнка</a:t>
            </a:r>
            <a:endParaRPr lang="ru-RU" sz="3200" dirty="0"/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123728" y="5503783"/>
            <a:ext cx="1728192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r>
              <a:rPr lang="ru-RU" sz="3200" dirty="0" smtClean="0"/>
              <a:t>Маша и медведь</a:t>
            </a:r>
            <a:endParaRPr lang="ru-RU" sz="3200" dirty="0"/>
          </a:p>
        </p:txBody>
      </p:sp>
      <p:pic>
        <p:nvPicPr>
          <p:cNvPr id="2052" name="Picture 4" descr="https://im1-tub-ru.yandex.net/i?id=2f34294961f6d0035e9e415c83232ccc&amp;n=33&amp;h=190&amp;w=161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4308647"/>
            <a:ext cx="2160240" cy="25493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26064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ru-RU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Мама, какого героя пела колыбельную про звездных и белых медведей?</a:t>
            </a:r>
            <a:endParaRPr lang="ru-RU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 flipV="1">
            <a:off x="493833" y="6453336"/>
            <a:ext cx="45719" cy="7200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76256" y="1484784"/>
            <a:ext cx="33123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Умки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839744" y="5503783"/>
            <a:ext cx="2304256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r>
              <a:rPr lang="ru-RU" sz="3200" dirty="0" smtClean="0"/>
              <a:t>Кота в сапогах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043608" y="2204864"/>
            <a:ext cx="2088232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err="1" smtClean="0"/>
              <a:t>Лоло</a:t>
            </a:r>
            <a:r>
              <a:rPr lang="ru-RU" sz="3200" dirty="0" smtClean="0"/>
              <a:t> и </a:t>
            </a:r>
            <a:r>
              <a:rPr lang="ru-RU" sz="3200" dirty="0" err="1" smtClean="0"/>
              <a:t>Пепе</a:t>
            </a:r>
            <a:endParaRPr lang="ru-RU" sz="3200" dirty="0"/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519987" y="3860542"/>
            <a:ext cx="288032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r>
              <a:rPr lang="ru-RU" sz="3200" dirty="0" smtClean="0"/>
              <a:t>Львенка</a:t>
            </a:r>
            <a:endParaRPr lang="ru-RU" sz="3200" dirty="0"/>
          </a:p>
        </p:txBody>
      </p:sp>
      <p:pic>
        <p:nvPicPr>
          <p:cNvPr id="1026" name="Picture 2" descr="http://www.gamer.ru/system/attached_images/images/000/198/908/normal/319__320x240_lolo_pepe_1_.jpg?1276608440">
            <a:hlinkClick r:id="rId1" action="ppaction://hlinksldjump"/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988840"/>
            <a:ext cx="3048000" cy="2000251"/>
          </a:xfrm>
          <a:prstGeom prst="rect">
            <a:avLst/>
          </a:prstGeom>
          <a:noFill/>
        </p:spPr>
      </p:pic>
      <p:pic>
        <p:nvPicPr>
          <p:cNvPr id="1028" name="Picture 4" descr="http://ayamama.ru/wp-content/uploads/2014/08/wpid-malen-kiy-medvezhonok-porval-vo-vremya-igry-svoyu-kurtku._i_11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99212" y="1988840"/>
            <a:ext cx="2944788" cy="2189090"/>
          </a:xfrm>
          <a:prstGeom prst="rect">
            <a:avLst/>
          </a:prstGeom>
          <a:noFill/>
        </p:spPr>
      </p:pic>
      <p:pic>
        <p:nvPicPr>
          <p:cNvPr id="1030" name="Picture 6" descr="http://muzmix.com/images/songs/192456/1.jpg">
            <a:hlinkClick r:id="rId1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75656" y="4653136"/>
            <a:ext cx="2969513" cy="2204864"/>
          </a:xfrm>
          <a:prstGeom prst="rect">
            <a:avLst/>
          </a:prstGeom>
          <a:noFill/>
        </p:spPr>
      </p:pic>
      <p:pic>
        <p:nvPicPr>
          <p:cNvPr id="1032" name="Picture 8" descr="http://sa.uploads.ru/t/RyKPl.jpg">
            <a:hlinkClick r:id="rId1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76061" y="4436109"/>
            <a:ext cx="1838325" cy="24860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im3-tub-ru.yandex.net/i?id=e9a9c28f895237b938b57b83a833e7c3&amp;n=33&amp;h=190&amp;w=334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971600" y="476672"/>
            <a:ext cx="7215198" cy="410445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215918" y="5146005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>
                <a:hlinkClick r:id="rId2" action="ppaction://hlinksldjump"/>
              </a:rPr>
              <a:t>4</a:t>
            </a:r>
            <a:endParaRPr lang="ru-RU" sz="4000" dirty="0"/>
          </a:p>
        </p:txBody>
      </p:sp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2627918" y="5084792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hlinkClick r:id="rId3" action="ppaction://hlinksldjump"/>
              </a:rPr>
              <a:t>3</a:t>
            </a:r>
            <a:endParaRPr lang="ru-RU" sz="4000" dirty="0"/>
          </a:p>
        </p:txBody>
      </p:sp>
      <p:sp>
        <p:nvSpPr>
          <p:cNvPr id="7" name="TextBox 6">
            <a:hlinkClick r:id="rId4" tooltip="" action="ppaction://hlinksldjump"/>
          </p:cNvPr>
          <p:cNvSpPr txBox="1"/>
          <p:nvPr/>
        </p:nvSpPr>
        <p:spPr>
          <a:xfrm>
            <a:off x="1115750" y="5085174"/>
            <a:ext cx="4236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hlinkClick r:id="rId4" action="ppaction://hlinksldjump"/>
              </a:rPr>
              <a:t>1</a:t>
            </a:r>
            <a:endParaRPr lang="ru-RU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3803536" y="5085298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hlinkClick r:id="rId5" tooltip="" action="ppaction://hlinksldjump"/>
              </a:rPr>
              <a:t>5</a:t>
            </a:r>
            <a:endParaRPr lang="ru-RU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4427731" y="5146005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hlinkClick r:id="rId6" tooltip="" action="ppaction://hlinksldjump"/>
              </a:rPr>
              <a:t>6</a:t>
            </a:r>
            <a:endParaRPr lang="ru-RU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5220042" y="5145752"/>
            <a:ext cx="10801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tx2"/>
                </a:solidFill>
                <a:hlinkClick r:id="rId7" tooltip="" action="ppaction://hlinksldjump"/>
              </a:rPr>
              <a:t>!!!</a:t>
            </a:r>
            <a:endParaRPr lang="ru-RU" sz="4400" dirty="0">
              <a:solidFill>
                <a:schemeClr val="tx2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64204" y="5084792"/>
            <a:ext cx="7200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tx2"/>
                </a:solidFill>
                <a:hlinkClick r:id="rId8" tooltip="" action="ppaction://hlinksldjump"/>
              </a:rPr>
              <a:t>2</a:t>
            </a:r>
            <a:endParaRPr lang="ru-RU" sz="44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0</TotalTime>
  <Words>589</Words>
  <Application>WPS Presentation</Application>
  <PresentationFormat>Экран (4:3)</PresentationFormat>
  <Paragraphs>98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4" baseType="lpstr">
      <vt:lpstr>Arial</vt:lpstr>
      <vt:lpstr>SimSun</vt:lpstr>
      <vt:lpstr>Wingdings</vt:lpstr>
      <vt:lpstr>Wingdings 2</vt:lpstr>
      <vt:lpstr>Wingdings</vt:lpstr>
      <vt:lpstr>Verdana</vt:lpstr>
      <vt:lpstr>Times New Roman</vt:lpstr>
      <vt:lpstr>Calibri</vt:lpstr>
      <vt:lpstr>Gill Sans MT</vt:lpstr>
      <vt:lpstr>Corbel</vt:lpstr>
      <vt:lpstr>Microsoft YaHei</vt:lpstr>
      <vt:lpstr>Arial Unicode MS</vt:lpstr>
      <vt:lpstr>Солнцестояние</vt:lpstr>
      <vt:lpstr>PowerPoint 演示文稿</vt:lpstr>
      <vt:lpstr>«Гимнастика ума»</vt:lpstr>
      <vt:lpstr>1. Как называется большая плавающая глыба льда?</vt:lpstr>
      <vt:lpstr>2. Косым, проливным и грибным бывает…</vt:lpstr>
      <vt:lpstr>3. С помощью чего можно приготовить фарш?</vt:lpstr>
      <vt:lpstr>4. Ломтики хлеба можно поджарить в…</vt:lpstr>
      <vt:lpstr>5. Как называется сказка, в которой мама уходила за молоком и оставляла детей одних дома?</vt:lpstr>
      <vt:lpstr>6. Мама, какого героя пела колыбельную про звездных и белых медведей?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Как называется большая плавающая глыба льда?</dc:title>
  <dc:creator>Olga</dc:creator>
  <cp:lastModifiedBy>user</cp:lastModifiedBy>
  <cp:revision>27</cp:revision>
  <dcterms:created xsi:type="dcterms:W3CDTF">2015-11-20T17:24:00Z</dcterms:created>
  <dcterms:modified xsi:type="dcterms:W3CDTF">2022-11-13T11:43:30Z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318D6D11D239496CB10E664A21AB450B</vt:lpwstr>
  </property>
  <property fmtid="{D5CDD505-2E9C-101B-9397-08002B2CF9AE}" pid="3" name="KSOProductBuildVer">
    <vt:lpwstr>1033-11.2.0.11214</vt:lpwstr>
  </property>
</Properties>
</file>