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35496"/>
          </a:xfrm>
        </p:spPr>
        <p:txBody>
          <a:bodyPr/>
          <a:lstStyle/>
          <a:p>
            <a:r>
              <a:rPr lang="ru-RU" sz="2400" b="1" dirty="0" smtClean="0">
                <a:latin typeface="+mj-lt"/>
              </a:rPr>
              <a:t>Животные и их детеныши.</a:t>
            </a:r>
            <a:endParaRPr lang="ru-RU" sz="2400" b="1" dirty="0">
              <a:latin typeface="+mj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556792"/>
            <a:ext cx="7838716" cy="40613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041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67544"/>
          </a:xfrm>
        </p:spPr>
        <p:txBody>
          <a:bodyPr/>
          <a:lstStyle/>
          <a:p>
            <a:r>
              <a:rPr lang="ru-RU" dirty="0" smtClean="0"/>
              <a:t>У кошки - котенок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25" y="2502460"/>
            <a:ext cx="4041775" cy="2721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5207" y="1600200"/>
            <a:ext cx="366458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28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собаки - щенок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25" y="2529606"/>
            <a:ext cx="4041775" cy="26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516308"/>
            <a:ext cx="4038600" cy="2693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05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коровы - теленок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25" y="2529396"/>
            <a:ext cx="4041775" cy="26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516308"/>
            <a:ext cx="4038600" cy="2693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500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свиньи - поросенок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25" y="2726432"/>
            <a:ext cx="4041775" cy="227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486692"/>
            <a:ext cx="4038600" cy="275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319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курицы - цыпленок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25" y="1845062"/>
            <a:ext cx="4041775" cy="403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162141"/>
            <a:ext cx="4038600" cy="340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763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</TotalTime>
  <Words>25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Исполнительная</vt:lpstr>
      <vt:lpstr>Животные и их детеныши.</vt:lpstr>
      <vt:lpstr>У кошки - котенок </vt:lpstr>
      <vt:lpstr>У собаки - щенок</vt:lpstr>
      <vt:lpstr>У коровы - теленок</vt:lpstr>
      <vt:lpstr>У свиньи - поросенок</vt:lpstr>
      <vt:lpstr>У курицы - цыпленок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и их детеныши.</dc:title>
  <dc:creator>Admin</dc:creator>
  <cp:lastModifiedBy>Admin</cp:lastModifiedBy>
  <cp:revision>3</cp:revision>
  <dcterms:created xsi:type="dcterms:W3CDTF">2022-11-22T15:30:55Z</dcterms:created>
  <dcterms:modified xsi:type="dcterms:W3CDTF">2022-11-22T15:49:29Z</dcterms:modified>
</cp:coreProperties>
</file>