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2" r:id="rId3"/>
    <p:sldId id="264" r:id="rId4"/>
    <p:sldId id="261" r:id="rId5"/>
    <p:sldId id="265" r:id="rId6"/>
    <p:sldId id="266" r:id="rId7"/>
    <p:sldId id="258" r:id="rId8"/>
    <p:sldId id="257" r:id="rId9"/>
    <p:sldId id="260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5" autoAdjust="0"/>
    <p:restoredTop sz="94660"/>
  </p:normalViewPr>
  <p:slideViewPr>
    <p:cSldViewPr>
      <p:cViewPr varScale="1">
        <p:scale>
          <a:sx n="70" d="100"/>
          <a:sy n="70" d="100"/>
        </p:scale>
        <p:origin x="13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AC1A1-2CC1-4399-9AE2-5351D8EB0A92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AF1B2A-969F-4FAD-97C9-54DFDC564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AC1A1-2CC1-4399-9AE2-5351D8EB0A92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1B2A-969F-4FAD-97C9-54DFDC564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AC1A1-2CC1-4399-9AE2-5351D8EB0A92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1B2A-969F-4FAD-97C9-54DFDC564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AC1A1-2CC1-4399-9AE2-5351D8EB0A92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AF1B2A-969F-4FAD-97C9-54DFDC564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AC1A1-2CC1-4399-9AE2-5351D8EB0A92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1B2A-969F-4FAD-97C9-54DFDC564F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AC1A1-2CC1-4399-9AE2-5351D8EB0A92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1B2A-969F-4FAD-97C9-54DFDC564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AC1A1-2CC1-4399-9AE2-5351D8EB0A92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AF1B2A-969F-4FAD-97C9-54DFDC564F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AC1A1-2CC1-4399-9AE2-5351D8EB0A92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1B2A-969F-4FAD-97C9-54DFDC564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AC1A1-2CC1-4399-9AE2-5351D8EB0A92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1B2A-969F-4FAD-97C9-54DFDC564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AC1A1-2CC1-4399-9AE2-5351D8EB0A92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1B2A-969F-4FAD-97C9-54DFDC564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AC1A1-2CC1-4399-9AE2-5351D8EB0A92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1B2A-969F-4FAD-97C9-54DFDC564F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60AC1A1-2CC1-4399-9AE2-5351D8EB0A92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AF1B2A-969F-4FAD-97C9-54DFDC564F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8;&#1072;&#1073;&#1086;&#1090;&#1072;\&#1076;&#1077;&#1090;%20&#1089;&#1072;&#1076;\&#1040;.&#1041;&#1072;&#1088;&#1090;&#1086;%20&#1080;&#1075;&#1088;&#1091;&#1096;&#1082;&#1080;\&#1079;&#1074;&#1091;&#1082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04664"/>
            <a:ext cx="8458200" cy="2160240"/>
          </a:xfrm>
        </p:spPr>
        <p:txBody>
          <a:bodyPr>
            <a:normAutofit fontScale="40000" lnSpcReduction="20000"/>
          </a:bodyPr>
          <a:lstStyle/>
          <a:p>
            <a:pPr algn="ctr"/>
            <a:endParaRPr lang="ru-RU" sz="6600" dirty="0" smtClean="0">
              <a:cs typeface="Aharoni" pitchFamily="2" charset="-79"/>
            </a:endParaRPr>
          </a:p>
          <a:p>
            <a:pPr algn="ctr"/>
            <a:endParaRPr lang="ru-RU" sz="6600" dirty="0">
              <a:cs typeface="Aharoni" pitchFamily="2" charset="-79"/>
            </a:endParaRPr>
          </a:p>
          <a:p>
            <a:pPr algn="ctr"/>
            <a:endParaRPr lang="ru-RU" sz="6600" dirty="0" smtClean="0">
              <a:cs typeface="Aharoni" pitchFamily="2" charset="-79"/>
            </a:endParaRPr>
          </a:p>
          <a:p>
            <a:pPr algn="ctr"/>
            <a:r>
              <a:rPr lang="ru-RU" sz="6600" dirty="0" smtClean="0">
                <a:cs typeface="Aharoni" pitchFamily="2" charset="-79"/>
              </a:rPr>
              <a:t>Агния </a:t>
            </a:r>
            <a:r>
              <a:rPr lang="ru-RU" sz="6600" dirty="0" err="1" smtClean="0">
                <a:cs typeface="Aharoni" pitchFamily="2" charset="-79"/>
              </a:rPr>
              <a:t>Барто</a:t>
            </a:r>
            <a:endParaRPr lang="ru-RU" sz="6600" dirty="0" smtClean="0">
              <a:cs typeface="Aharoni" pitchFamily="2" charset="-79"/>
            </a:endParaRPr>
          </a:p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cs typeface="Aharoni" pitchFamily="2" charset="-79"/>
              </a:rPr>
              <a:t>«Игрушки»</a:t>
            </a:r>
          </a:p>
          <a:p>
            <a:pPr algn="ctr"/>
            <a:endParaRPr lang="ru-RU" sz="6600" b="1" dirty="0" smtClean="0">
              <a:solidFill>
                <a:schemeClr val="accent1">
                  <a:lumMod val="75000"/>
                </a:schemeClr>
              </a:solidFill>
              <a:cs typeface="Aharoni" pitchFamily="2" charset="-79"/>
            </a:endParaRPr>
          </a:p>
          <a:p>
            <a:pPr algn="ctr"/>
            <a:endParaRPr lang="ru-RU" sz="6600" b="1" dirty="0" smtClean="0">
              <a:solidFill>
                <a:schemeClr val="accent1">
                  <a:lumMod val="75000"/>
                </a:schemeClr>
              </a:solidFill>
              <a:cs typeface="Aharoni" pitchFamily="2" charset="-79"/>
            </a:endParaRPr>
          </a:p>
        </p:txBody>
      </p:sp>
      <p:pic>
        <p:nvPicPr>
          <p:cNvPr id="4" name="Рисунок 3" descr="891cf86f58921cca03d47b631d7_pr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1577" y="1844824"/>
            <a:ext cx="3237409" cy="363855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65712" y="314096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12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Активизировать и расширять словарный запас по теме «Игрушки»;  повторять разученные стихотворения </a:t>
            </a:r>
            <a:r>
              <a:rPr lang="ru-RU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А.Барто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«Игрушки»; учить </a:t>
            </a: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вспоминать и воспроизводить небольшие стихотворения к соответствующим картинкам;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мышления, внимания, памяти; воспитывать чувство сопереживания, бережное отношение к игрушкам, книгам, аккуратность.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КОЗЛЕНОК</a:t>
            </a:r>
            <a:endParaRPr lang="ru-RU" dirty="0"/>
          </a:p>
        </p:txBody>
      </p:sp>
      <p:pic>
        <p:nvPicPr>
          <p:cNvPr id="3074" name="Picture 2" descr="C:\Users\оля\Desktop\барто\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95400"/>
            <a:ext cx="4426026" cy="502921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60032" y="198884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dirty="0">
                <a:solidFill>
                  <a:srgbClr val="3D3D3D"/>
                </a:solidFill>
                <a:latin typeface="Roboto"/>
              </a:rPr>
              <a:t>У меня живет козленок,</a:t>
            </a:r>
            <a:br>
              <a:rPr lang="ru-RU" dirty="0">
                <a:solidFill>
                  <a:srgbClr val="3D3D3D"/>
                </a:solidFill>
                <a:latin typeface="Roboto"/>
              </a:rPr>
            </a:br>
            <a:r>
              <a:rPr lang="ru-RU" dirty="0">
                <a:solidFill>
                  <a:srgbClr val="3D3D3D"/>
                </a:solidFill>
                <a:latin typeface="Roboto"/>
              </a:rPr>
              <a:t>Я сама его пасу.</a:t>
            </a:r>
            <a:br>
              <a:rPr lang="ru-RU" dirty="0">
                <a:solidFill>
                  <a:srgbClr val="3D3D3D"/>
                </a:solidFill>
                <a:latin typeface="Roboto"/>
              </a:rPr>
            </a:br>
            <a:r>
              <a:rPr lang="ru-RU" dirty="0">
                <a:solidFill>
                  <a:srgbClr val="3D3D3D"/>
                </a:solidFill>
                <a:latin typeface="Roboto"/>
              </a:rPr>
              <a:t>Я козленка в сад зеленый</a:t>
            </a:r>
            <a:br>
              <a:rPr lang="ru-RU" dirty="0">
                <a:solidFill>
                  <a:srgbClr val="3D3D3D"/>
                </a:solidFill>
                <a:latin typeface="Roboto"/>
              </a:rPr>
            </a:br>
            <a:r>
              <a:rPr lang="ru-RU" dirty="0">
                <a:solidFill>
                  <a:srgbClr val="3D3D3D"/>
                </a:solidFill>
                <a:latin typeface="Roboto"/>
              </a:rPr>
              <a:t>Рано утром отнесу.</a:t>
            </a:r>
          </a:p>
          <a:p>
            <a:pPr algn="ctr" fontAlgn="base"/>
            <a:r>
              <a:rPr lang="ru-RU" dirty="0">
                <a:solidFill>
                  <a:srgbClr val="3D3D3D"/>
                </a:solidFill>
                <a:latin typeface="Roboto"/>
              </a:rPr>
              <a:t>Он заблудится в саду —</a:t>
            </a:r>
            <a:br>
              <a:rPr lang="ru-RU" dirty="0">
                <a:solidFill>
                  <a:srgbClr val="3D3D3D"/>
                </a:solidFill>
                <a:latin typeface="Roboto"/>
              </a:rPr>
            </a:br>
            <a:r>
              <a:rPr lang="ru-RU" dirty="0">
                <a:solidFill>
                  <a:srgbClr val="3D3D3D"/>
                </a:solidFill>
                <a:latin typeface="Roboto"/>
              </a:rPr>
              <a:t>Я в траве его найду.</a:t>
            </a:r>
            <a:endParaRPr lang="ru-RU" b="0" i="0" dirty="0">
              <a:solidFill>
                <a:srgbClr val="3D3D3D"/>
              </a:solidFill>
              <a:effectLst/>
              <a:latin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КОРАБЛИК</a:t>
            </a:r>
            <a:endParaRPr lang="ru-RU" dirty="0"/>
          </a:p>
        </p:txBody>
      </p:sp>
      <p:pic>
        <p:nvPicPr>
          <p:cNvPr id="4100" name="Picture 4" descr="C:\Users\оля\Desktop\барто\003488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95400"/>
            <a:ext cx="5286411" cy="534575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940152" y="2060848"/>
            <a:ext cx="2664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D3D3D"/>
                </a:solidFill>
                <a:latin typeface="Roboto"/>
              </a:rPr>
              <a:t>Матросская шапка,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Верёвка в руке,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Тяну я кораблик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По быстрой реке.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И скачут лягушки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За мной по пятам,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И просят меня: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— Прокати, капитан!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714412" y="-1061227"/>
            <a:ext cx="9572692" cy="7919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МИШКА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3071810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0166" y="1288137"/>
            <a:ext cx="4572032" cy="5160307"/>
          </a:xfrm>
          <a:prstGeom prst="rect">
            <a:avLst/>
          </a:prstGeom>
        </p:spPr>
      </p:pic>
      <p:pic>
        <p:nvPicPr>
          <p:cNvPr id="9" name="зву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57158" y="6143644"/>
            <a:ext cx="304800" cy="304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72198" y="1517300"/>
            <a:ext cx="30718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D3D3D"/>
                </a:solidFill>
                <a:latin typeface="Roboto"/>
              </a:rPr>
              <a:t>Уронили мишку на пол,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Оторвали мишке лапу.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Все равно его не брошу —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Потому что он хороший.</a:t>
            </a:r>
            <a:endParaRPr lang="ru-RU" dirty="0"/>
          </a:p>
        </p:txBody>
      </p:sp>
      <p:pic>
        <p:nvPicPr>
          <p:cNvPr id="8" name="Рисунок 7" descr="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0166" y="1305439"/>
            <a:ext cx="4572032" cy="51603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>
                <p:cTn id="3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БЫЧОК</a:t>
            </a:r>
            <a:endParaRPr lang="ru-RU" dirty="0"/>
          </a:p>
        </p:txBody>
      </p:sp>
      <p:pic>
        <p:nvPicPr>
          <p:cNvPr id="4" name="Содержимое 3" descr="bycho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1288100"/>
            <a:ext cx="5000660" cy="5334705"/>
          </a:xfrm>
        </p:spPr>
      </p:pic>
      <p:sp>
        <p:nvSpPr>
          <p:cNvPr id="3" name="Прямоугольник 2"/>
          <p:cNvSpPr/>
          <p:nvPr/>
        </p:nvSpPr>
        <p:spPr>
          <a:xfrm>
            <a:off x="5292080" y="1628800"/>
            <a:ext cx="32403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D3D3D"/>
                </a:solidFill>
                <a:latin typeface="Roboto"/>
              </a:rPr>
              <a:t>Идет бычок, качается,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Вздыхает на ходу: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— Ох, доска кончается,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Сейчас я упаду!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СЛОН</a:t>
            </a:r>
            <a:endParaRPr lang="ru-RU" dirty="0"/>
          </a:p>
        </p:txBody>
      </p:sp>
      <p:pic>
        <p:nvPicPr>
          <p:cNvPr id="1026" name="Picture 2" descr="ÐÐ°ÑÑÐ¾ Ð¡Ð»Ð¾Ð½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" y="1412776"/>
            <a:ext cx="5699173" cy="397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796137" y="1412776"/>
            <a:ext cx="3347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D3D3D"/>
                </a:solidFill>
                <a:latin typeface="Roboto"/>
              </a:rPr>
              <a:t>Спать пора! Уснул бычок,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Лег в коробку на бочок.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Сонный мишка лег в кровать,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Только слон не хочет спать.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Головой качает слон,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Он слонихе шлет поклон.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САМОЛЕТ</a:t>
            </a:r>
            <a:endParaRPr lang="ru-RU" dirty="0"/>
          </a:p>
        </p:txBody>
      </p:sp>
      <p:pic>
        <p:nvPicPr>
          <p:cNvPr id="2050" name="Picture 2" descr="Ð¡Ð°Ð¼Ð¾Ð»ÐµÑ, ÐÐ°ÑÑÐ¾ Ð¸Ð»Ð»ÑÑÑÑÐ°ÑÐ¸Ñ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4703020" cy="548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36096" y="177281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3D3D3D"/>
                </a:solidFill>
                <a:latin typeface="Roboto"/>
              </a:rPr>
              <a:t>Самолёт построим сами,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Понесёмся над лесами.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Понесёмся над лесами,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А потом вернёмся к маме.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ЛОШАДКА</a:t>
            </a:r>
            <a:endParaRPr lang="ru-RU" dirty="0"/>
          </a:p>
        </p:txBody>
      </p:sp>
      <p:pic>
        <p:nvPicPr>
          <p:cNvPr id="3074" name="Picture 2" descr="ÐÐ°ÑÑÐ¾ ÐÐ¾ÑÐ°Ð´ÐºÐ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4617042" cy="465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92080" y="182184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3D3D3D"/>
                </a:solidFill>
                <a:latin typeface="Roboto"/>
              </a:rPr>
              <a:t>Я люблю свою лошадку,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Причешу ей шёрстку гладко,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Гребешком приглажу хвостик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И верхом поеду в гости.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ГРУЗОВИК</a:t>
            </a:r>
            <a:endParaRPr lang="ru-RU" dirty="0"/>
          </a:p>
        </p:txBody>
      </p:sp>
      <p:pic>
        <p:nvPicPr>
          <p:cNvPr id="12" name="Рисунок 11" descr="370406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848" y="1246558"/>
            <a:ext cx="4998465" cy="42302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7158" y="2143116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77327" y="186611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3D3D3D"/>
                </a:solidFill>
                <a:latin typeface="Roboto"/>
              </a:rPr>
              <a:t>Нет, напрасно мы решили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Прокатить кота в машине: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Кот кататься не привык —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Опрокинул грузовик.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МЯЧИК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2428868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ÐÐ»Ð»ÑÑÑÑÐ°ÑÐ¸Ñ Ð½Ð°ÑÐ° Ð¢Ð°Ð½Ñ Ð³ÑÐ¾Ð¼ÐºÐ¾ Ð¿Ð»Ð°ÑÐµÑ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72" y="1556792"/>
            <a:ext cx="550061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72084" y="1798710"/>
            <a:ext cx="30528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D3D3D"/>
                </a:solidFill>
                <a:latin typeface="Roboto"/>
              </a:rPr>
              <a:t>Наша Таня громко плачет: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Уронила в речку мячик.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— Тише, Танечка, не плачь: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Не утонет в речке мяч.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ЗАЙКА</a:t>
            </a:r>
            <a:endParaRPr lang="ru-RU" dirty="0"/>
          </a:p>
        </p:txBody>
      </p:sp>
      <p:pic>
        <p:nvPicPr>
          <p:cNvPr id="5122" name="Picture 2" descr="Ð¸Ð»Ð»ÑÑÑÑÐ°ÑÐ¸Ñ ÐÐ°ÑÑÐ¾ ÐÐ°Ð¹ÐºÐ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196752"/>
            <a:ext cx="3931753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932040" y="207065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3D3D3D"/>
                </a:solidFill>
                <a:latin typeface="Roboto"/>
              </a:rPr>
              <a:t>Зайку бросила хозяйка —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Под дождем остался зайка.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Со скамейки слезть не мог,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D3D3D"/>
                </a:solidFill>
                <a:latin typeface="Roboto"/>
              </a:rPr>
              <a:t>Весь до ниточки промок.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281</TotalTime>
  <Words>32</Words>
  <Application>Microsoft Office PowerPoint</Application>
  <PresentationFormat>Экран (4:3)</PresentationFormat>
  <Paragraphs>32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Aharoni</vt:lpstr>
      <vt:lpstr>Arial</vt:lpstr>
      <vt:lpstr>Calibri</vt:lpstr>
      <vt:lpstr>Franklin Gothic Book</vt:lpstr>
      <vt:lpstr>Franklin Gothic Medium</vt:lpstr>
      <vt:lpstr>Roboto</vt:lpstr>
      <vt:lpstr>Times New Roman</vt:lpstr>
      <vt:lpstr>Wingdings 2</vt:lpstr>
      <vt:lpstr>Трек</vt:lpstr>
      <vt:lpstr>Презентация PowerPoint</vt:lpstr>
      <vt:lpstr>МИШКА</vt:lpstr>
      <vt:lpstr>БЫЧОК</vt:lpstr>
      <vt:lpstr>СЛОН</vt:lpstr>
      <vt:lpstr>САМОЛЕТ</vt:lpstr>
      <vt:lpstr>ЛОШАДКА</vt:lpstr>
      <vt:lpstr>ГРУЗОВИК</vt:lpstr>
      <vt:lpstr>МЯЧИК</vt:lpstr>
      <vt:lpstr>ЗАЙКА</vt:lpstr>
      <vt:lpstr>КОЗЛЕНОК</vt:lpstr>
      <vt:lpstr>КОРАБЛИК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Агния Барто</dc:title>
  <dc:creator>оля</dc:creator>
  <cp:lastModifiedBy>Admin</cp:lastModifiedBy>
  <cp:revision>30</cp:revision>
  <dcterms:created xsi:type="dcterms:W3CDTF">2013-03-28T16:22:14Z</dcterms:created>
  <dcterms:modified xsi:type="dcterms:W3CDTF">2019-01-08T16:16:34Z</dcterms:modified>
</cp:coreProperties>
</file>