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58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1E05E-1C8C-48AD-8955-6655DF82156E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24FB8-D765-40AE-9D4C-4C40326BC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44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92200" y="933450"/>
            <a:ext cx="4483100" cy="33623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1" name="Picture 2" descr="D:\Рабочие документы\Школа России 1 класс\клеточки на экра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5875"/>
            <a:ext cx="9120187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38131" y="1986957"/>
            <a:ext cx="5692136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</a:p>
        </p:txBody>
      </p:sp>
    </p:spTree>
    <p:extLst>
      <p:ext uri="{BB962C8B-B14F-4D97-AF65-F5344CB8AC3E}">
        <p14:creationId xmlns:p14="http://schemas.microsoft.com/office/powerpoint/2010/main" val="33239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28625" y="1643063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400" smtClean="0"/>
              <a:t>                             УЗНАЛ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smtClean="0"/>
              <a:t>                             ЗАПОМНИЛ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smtClean="0"/>
              <a:t>                             НАУЧИЛСЯ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smtClean="0"/>
              <a:t>                             УДИВИЛСЯ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smtClean="0"/>
              <a:t>                             ПОВТОРИЛ</a:t>
            </a:r>
          </a:p>
        </p:txBody>
      </p:sp>
      <p:sp>
        <p:nvSpPr>
          <p:cNvPr id="12292" name="WordArt 5"/>
          <p:cNvSpPr>
            <a:spLocks noChangeArrowheads="1" noChangeShapeType="1" noTextEdit="1"/>
          </p:cNvSpPr>
          <p:nvPr/>
        </p:nvSpPr>
        <p:spPr bwMode="auto">
          <a:xfrm>
            <a:off x="1116013" y="2420938"/>
            <a:ext cx="1079500" cy="2160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Я</a:t>
            </a:r>
          </a:p>
        </p:txBody>
      </p:sp>
      <p:sp>
        <p:nvSpPr>
          <p:cNvPr id="12293" name="Line 8"/>
          <p:cNvSpPr>
            <a:spLocks noChangeShapeType="1"/>
          </p:cNvSpPr>
          <p:nvPr/>
        </p:nvSpPr>
        <p:spPr bwMode="auto">
          <a:xfrm flipV="1">
            <a:off x="2411413" y="2143125"/>
            <a:ext cx="1803400" cy="9255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4" name="Line 9"/>
          <p:cNvSpPr>
            <a:spLocks noChangeShapeType="1"/>
          </p:cNvSpPr>
          <p:nvPr/>
        </p:nvSpPr>
        <p:spPr bwMode="auto">
          <a:xfrm flipV="1">
            <a:off x="2428875" y="3000375"/>
            <a:ext cx="1944688" cy="2889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Line 10"/>
          <p:cNvSpPr>
            <a:spLocks noChangeShapeType="1"/>
          </p:cNvSpPr>
          <p:nvPr/>
        </p:nvSpPr>
        <p:spPr bwMode="auto">
          <a:xfrm>
            <a:off x="2428875" y="3571875"/>
            <a:ext cx="1944688" cy="7143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6" name="Line 11"/>
          <p:cNvSpPr>
            <a:spLocks noChangeShapeType="1"/>
          </p:cNvSpPr>
          <p:nvPr/>
        </p:nvSpPr>
        <p:spPr bwMode="auto">
          <a:xfrm>
            <a:off x="2428875" y="3857625"/>
            <a:ext cx="1944688" cy="4333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Line 12"/>
          <p:cNvSpPr>
            <a:spLocks noChangeShapeType="1"/>
          </p:cNvSpPr>
          <p:nvPr/>
        </p:nvSpPr>
        <p:spPr bwMode="auto">
          <a:xfrm>
            <a:off x="2357438" y="4214813"/>
            <a:ext cx="1944687" cy="863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1218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625" y="2357438"/>
            <a:ext cx="8229600" cy="3940175"/>
          </a:xfrm>
        </p:spPr>
        <p:txBody>
          <a:bodyPr/>
          <a:lstStyle/>
          <a:p>
            <a:r>
              <a:rPr lang="ru-RU" sz="3600" smtClean="0">
                <a:cs typeface="Arial" charset="0"/>
              </a:rPr>
              <a:t/>
            </a:r>
            <a:br>
              <a:rPr lang="ru-RU" sz="3600" smtClean="0">
                <a:cs typeface="Arial" charset="0"/>
              </a:rPr>
            </a:br>
            <a:r>
              <a:rPr lang="ru-RU" smtClean="0"/>
              <a:t> </a:t>
            </a:r>
            <a:r>
              <a:rPr lang="ru-RU" sz="3600" smtClean="0">
                <a:cs typeface="Arial" charset="0"/>
              </a:rPr>
              <a:t/>
            </a:r>
            <a:br>
              <a:rPr lang="ru-RU" sz="3600" smtClean="0">
                <a:cs typeface="Arial" charset="0"/>
              </a:rPr>
            </a:br>
            <a:endParaRPr lang="ru-RU" sz="3600" smtClean="0">
              <a:cs typeface="Arial" charset="0"/>
            </a:endParaRPr>
          </a:p>
        </p:txBody>
      </p:sp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6" t="38194" r="29329" b="16536"/>
          <a:stretch>
            <a:fillRect/>
          </a:stretch>
        </p:blipFill>
        <p:spPr bwMode="auto">
          <a:xfrm>
            <a:off x="2571750" y="214313"/>
            <a:ext cx="38957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991220" y="3682097"/>
            <a:ext cx="70567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3600" b="1" dirty="0">
                <a:latin typeface="Arial" charset="0"/>
              </a:rPr>
              <a:t>С. </a:t>
            </a:r>
            <a:r>
              <a:rPr lang="ru-RU" sz="3600" b="1" dirty="0" smtClean="0">
                <a:latin typeface="Arial" charset="0"/>
              </a:rPr>
              <a:t>32 </a:t>
            </a:r>
            <a:r>
              <a:rPr lang="ru-RU" sz="3600" b="1" dirty="0">
                <a:latin typeface="Arial" charset="0"/>
              </a:rPr>
              <a:t>, № </a:t>
            </a:r>
            <a:r>
              <a:rPr lang="ru-RU" sz="3600" b="1" dirty="0" smtClean="0">
                <a:latin typeface="Arial" charset="0"/>
              </a:rPr>
              <a:t>3 (</a:t>
            </a:r>
            <a:r>
              <a:rPr lang="ru-RU" sz="3600" b="1" dirty="0" smtClean="0">
                <a:latin typeface="Arial" charset="0"/>
              </a:rPr>
              <a:t>1 или 2 ст.</a:t>
            </a:r>
            <a:r>
              <a:rPr lang="ru-RU" sz="3600" b="1" dirty="0" smtClean="0">
                <a:latin typeface="Arial" charset="0"/>
              </a:rPr>
              <a:t>),  № 5</a:t>
            </a:r>
            <a:endParaRPr lang="ru-RU" sz="36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54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Какое  число  пропущено ?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316"/>
          <a:stretch>
            <a:fillRect/>
          </a:stretch>
        </p:blipFill>
        <p:spPr bwMode="auto">
          <a:xfrm>
            <a:off x="2843808" y="2132856"/>
            <a:ext cx="3069786" cy="1841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091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Решите   круговые  примеры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18785" y="20608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dirty="0"/>
              <a:t>6 + 6 = … </a:t>
            </a:r>
            <a:endParaRPr lang="ru-RU" sz="3600" b="1" dirty="0"/>
          </a:p>
          <a:p>
            <a:r>
              <a:rPr lang="ru-RU" sz="3600" b="1" i="1" dirty="0"/>
              <a:t>… – 5 = … </a:t>
            </a:r>
            <a:endParaRPr lang="ru-RU" sz="3600" b="1" dirty="0"/>
          </a:p>
          <a:p>
            <a:r>
              <a:rPr lang="ru-RU" sz="3600" b="1" i="1" dirty="0"/>
              <a:t>… + 4 = …</a:t>
            </a:r>
            <a:endParaRPr lang="ru-RU" sz="3600" b="1" dirty="0"/>
          </a:p>
          <a:p>
            <a:r>
              <a:rPr lang="ru-RU" sz="3600" b="1" i="1" dirty="0"/>
              <a:t>… – 3 =…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466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916832"/>
            <a:ext cx="3600400" cy="180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Было – 30 п.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Раздала - ? п.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Осталось – 5 п.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916832"/>
            <a:ext cx="3384376" cy="18002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Было - ? г.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Съели - 10 г.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Осталось – 20 г.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113" y="4725144"/>
            <a:ext cx="600377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25144"/>
            <a:ext cx="1576856" cy="157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80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 фигуры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5688632" cy="1701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8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0" t="25167" r="3915" b="63465"/>
          <a:stretch/>
        </p:blipFill>
        <p:spPr bwMode="auto">
          <a:xfrm>
            <a:off x="1300393" y="692726"/>
            <a:ext cx="5349790" cy="122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368" y="2967335"/>
            <a:ext cx="88912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Длина ломаной – это сумма</a:t>
            </a:r>
          </a:p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длин  её  отрезков.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31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9" r="74860" b="22373"/>
          <a:stretch/>
        </p:blipFill>
        <p:spPr bwMode="auto">
          <a:xfrm>
            <a:off x="4860032" y="620688"/>
            <a:ext cx="187869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40466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Назови  фигуры.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Узнай  их  длину.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0402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45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 себя  и  оцени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03263"/>
            <a:ext cx="209544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в.</a:t>
            </a:r>
          </a:p>
          <a:p>
            <a:pPr marL="914400" indent="-914400" algn="ctr">
              <a:buAutoNum type="arabicPlain" startAt="12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9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11    4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1916831"/>
            <a:ext cx="215315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в.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   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13    7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189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119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Какое  число  пропущено ?</vt:lpstr>
      <vt:lpstr>Решите   круговые  примеры</vt:lpstr>
      <vt:lpstr>Задачи</vt:lpstr>
      <vt:lpstr>Назови  фигуры </vt:lpstr>
      <vt:lpstr>Презентация PowerPoint</vt:lpstr>
      <vt:lpstr>Презентация PowerPoint</vt:lpstr>
      <vt:lpstr>Презентация PowerPoint</vt:lpstr>
      <vt:lpstr>Проверь  себя  и  оцени</vt:lpstr>
      <vt:lpstr>Презентация PowerPoint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13</cp:revision>
  <dcterms:created xsi:type="dcterms:W3CDTF">2019-09-18T06:05:14Z</dcterms:created>
  <dcterms:modified xsi:type="dcterms:W3CDTF">2019-10-06T11:14:47Z</dcterms:modified>
</cp:coreProperties>
</file>