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8" r:id="rId5"/>
    <p:sldId id="260" r:id="rId6"/>
    <p:sldId id="258" r:id="rId7"/>
    <p:sldId id="263" r:id="rId8"/>
    <p:sldId id="267" r:id="rId9"/>
    <p:sldId id="262" r:id="rId10"/>
    <p:sldId id="266" r:id="rId11"/>
    <p:sldId id="264" r:id="rId12"/>
    <p:sldId id="265" r:id="rId13"/>
    <p:sldId id="259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378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71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82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8158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7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5261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350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235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10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635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09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834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90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035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5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619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5D10101-ADD4-4E43-94C6-BAF279E5AA86}" type="datetimeFigureOut">
              <a:rPr lang="ru-RU" smtClean="0"/>
              <a:t>18.05.2018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7682E25-A37E-443A-9A78-7C06E976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8889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microsoft.com/office/2007/relationships/hdphoto" Target="../media/hdphoto6.wdp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369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длинный-короткий</a:t>
            </a:r>
            <a:endParaRPr lang="ru-RU" sz="6600" dirty="0"/>
          </a:p>
        </p:txBody>
      </p:sp>
      <p:pic>
        <p:nvPicPr>
          <p:cNvPr id="3078" name="Picture 6" descr="http://laoblogger.com/images/short-and-long-clipart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6228" y="2376195"/>
            <a:ext cx="5359543" cy="38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44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ramki-photoshop.ru/prazdnik/prazdnik26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13"/>
          <a:stretch/>
        </p:blipFill>
        <p:spPr bwMode="auto">
          <a:xfrm>
            <a:off x="3659276" y="302986"/>
            <a:ext cx="1803695" cy="417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ramki-photoshop.ru/prazdnik/prazdnik26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38"/>
          <a:stretch/>
        </p:blipFill>
        <p:spPr bwMode="auto">
          <a:xfrm>
            <a:off x="5965479" y="1230818"/>
            <a:ext cx="1799994" cy="48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mg1.liveinternet.ru/images/attach/b/4/103/895/103895181_0_c6bba_2993b233_XL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6421" y="1208225"/>
            <a:ext cx="1044306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1.liveinternet.ru/images/attach/b/4/103/895/103895181_0_c6bba_2993b233_XL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7724" y="1548000"/>
            <a:ext cx="1044306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gallery.yopriceville.com/var/albums/Free-Clipart-Pictures/Sun-and-Moon-PNG/Transparent_Sun_PNG_Clipart.png?m=141920541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7772" y="-18000"/>
            <a:ext cx="1761386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clipartix.com/wp-content/uploads/2016/05/Grass-clipart-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56019"/>
            <a:ext cx="12535383" cy="27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ramki-photoshop.ru/priroda/priroda95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04" y="547532"/>
            <a:ext cx="3052692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ramki-photoshop.ru/priroda/priroda95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5961" y="211557"/>
            <a:ext cx="2358902" cy="12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ramki-photoshop.ru/priroda/priroda95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4978" y="1404000"/>
            <a:ext cx="1526349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7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s://rfclipart.com/image/big/1c-64-b0/elegant-girls-in-short-and-long-red-dresses-Download-Royalty-free-Vector-File-EPS-8766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5985" y="882037"/>
            <a:ext cx="2477901" cy="45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rfclipart.com/image/big/1c-64-b0/elegant-girls-in-short-and-long-red-dresses-Download-Royalty-free-Vector-File-EPS-8766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3355" y="882037"/>
            <a:ext cx="2061208" cy="45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0.liveinternet.ru/images/attach/c/4/83/863/83863976_large_1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36282">
            <a:off x="6875208" y="1020543"/>
            <a:ext cx="799861" cy="72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grafamania.net/uploads/posts/2014-06/1402984622_8-1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7313885">
            <a:off x="2689873" y="1234440"/>
            <a:ext cx="788596" cy="69864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5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1.1zoom.me/big0/633/419411-sveti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83371" y="634480"/>
            <a:ext cx="6875194" cy="56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67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tamlife.ru/sosulk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6210" y="349129"/>
            <a:ext cx="3842512" cy="60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771192" y="6083559"/>
            <a:ext cx="1884784" cy="27992"/>
          </a:xfrm>
          <a:prstGeom prst="line">
            <a:avLst/>
          </a:prstGeom>
          <a:ln w="76200">
            <a:solidFill>
              <a:srgbClr val="FFFF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667798" y="830424"/>
            <a:ext cx="2284856" cy="1"/>
          </a:xfrm>
          <a:prstGeom prst="line">
            <a:avLst/>
          </a:prstGeom>
          <a:ln w="76200">
            <a:solidFill>
              <a:srgbClr val="FFFF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Двойная стрелка вверх/вниз 5"/>
          <p:cNvSpPr/>
          <p:nvPr/>
        </p:nvSpPr>
        <p:spPr>
          <a:xfrm>
            <a:off x="2445535" y="895739"/>
            <a:ext cx="240767" cy="5215812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021118" y="653143"/>
            <a:ext cx="1535053" cy="0"/>
          </a:xfrm>
          <a:prstGeom prst="line">
            <a:avLst/>
          </a:prstGeom>
          <a:ln w="76200">
            <a:solidFill>
              <a:srgbClr val="FFFF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021119" y="1468016"/>
            <a:ext cx="1535052" cy="6221"/>
          </a:xfrm>
          <a:prstGeom prst="line">
            <a:avLst/>
          </a:prstGeom>
          <a:ln w="76200">
            <a:solidFill>
              <a:srgbClr val="FFFF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Двойная стрелка вверх/вниз 11"/>
          <p:cNvSpPr/>
          <p:nvPr/>
        </p:nvSpPr>
        <p:spPr>
          <a:xfrm>
            <a:off x="8583356" y="653143"/>
            <a:ext cx="240767" cy="789992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27584" y="2677886"/>
            <a:ext cx="9610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7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38727" y="447869"/>
            <a:ext cx="1296956" cy="1135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791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athematics-tests.com/matematika/detsad/testy-4-3-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3"/>
          <a:stretch/>
        </p:blipFill>
        <p:spPr bwMode="auto">
          <a:xfrm>
            <a:off x="2814564" y="1260436"/>
            <a:ext cx="5405705" cy="180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athematics-tests.com/matematika/detsad/testy-4-3-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3895" y="3489648"/>
            <a:ext cx="4118081" cy="212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002833" y="1875453"/>
            <a:ext cx="1222310" cy="93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войная стрелка вверх/вниз 14"/>
          <p:cNvSpPr/>
          <p:nvPr/>
        </p:nvSpPr>
        <p:spPr>
          <a:xfrm rot="16200000">
            <a:off x="7479603" y="3764716"/>
            <a:ext cx="184747" cy="1260000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8212363" y="2985796"/>
            <a:ext cx="0" cy="1408921"/>
          </a:xfrm>
          <a:prstGeom prst="line">
            <a:avLst/>
          </a:prstGeom>
          <a:ln w="57150">
            <a:solidFill>
              <a:schemeClr val="bg1">
                <a:alpha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http://mariafresa.net/newimages/brick-clipart-stone-wall-18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24095" y="3212526"/>
            <a:ext cx="5355772" cy="64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1.mzstatic.com/us/r30/Purple1/v4/7c/45/4f/7c454fae-0316-1293-42e5-77de5fa77041/screen480x480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151" y="2425958"/>
            <a:ext cx="5327780" cy="1449755"/>
          </a:xfrm>
          <a:prstGeom prst="rect">
            <a:avLst/>
          </a:prstGeom>
          <a:noFill/>
          <a:effectLst>
            <a:glow rad="127000">
              <a:schemeClr val="tx2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a1.mzstatic.com/us/r30/Purple1/v4/7c/45/4f/7c454fae-0316-1293-42e5-77de5fa77041/screen480x480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60429" y="2491272"/>
            <a:ext cx="3228395" cy="1384441"/>
          </a:xfrm>
          <a:prstGeom prst="rect">
            <a:avLst/>
          </a:prstGeom>
          <a:noFill/>
          <a:effectLst>
            <a:glow rad="127000">
              <a:schemeClr val="tx2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Двойная стрелка вверх/вниз 16"/>
          <p:cNvSpPr/>
          <p:nvPr/>
        </p:nvSpPr>
        <p:spPr>
          <a:xfrm rot="5400000" flipH="1">
            <a:off x="3194499" y="-1035416"/>
            <a:ext cx="235736" cy="5256000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войная стрелка вверх/вниз 17"/>
          <p:cNvSpPr/>
          <p:nvPr/>
        </p:nvSpPr>
        <p:spPr>
          <a:xfrm rot="5400000" flipH="1">
            <a:off x="9161424" y="72868"/>
            <a:ext cx="235736" cy="3132000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625151" y="1626478"/>
            <a:ext cx="9331" cy="690465"/>
          </a:xfrm>
          <a:prstGeom prst="line">
            <a:avLst/>
          </a:prstGeom>
          <a:ln w="76200">
            <a:solidFill>
              <a:srgbClr val="FFFF00">
                <a:alpha val="6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5990253" y="1651519"/>
            <a:ext cx="9331" cy="690465"/>
          </a:xfrm>
          <a:prstGeom prst="line">
            <a:avLst/>
          </a:prstGeom>
          <a:ln w="76200">
            <a:solidFill>
              <a:srgbClr val="FFFF00">
                <a:alpha val="6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7660429" y="1729113"/>
            <a:ext cx="9331" cy="690465"/>
          </a:xfrm>
          <a:prstGeom prst="line">
            <a:avLst/>
          </a:prstGeom>
          <a:ln w="76200">
            <a:solidFill>
              <a:srgbClr val="FFFF00">
                <a:alpha val="6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10879493" y="1744345"/>
            <a:ext cx="9331" cy="690465"/>
          </a:xfrm>
          <a:prstGeom prst="line">
            <a:avLst/>
          </a:prstGeom>
          <a:ln w="76200">
            <a:solidFill>
              <a:srgbClr val="FFFF00">
                <a:alpha val="6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48472" y="438539"/>
            <a:ext cx="746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H="1">
            <a:off x="8864081" y="438539"/>
            <a:ext cx="1324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4102" name="Picture 6" descr="http://clipart-library.com/img/2076450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9768" y="2864500"/>
            <a:ext cx="828814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storage.googleapis.com/multi-static-content/previews/artage-io-thumb-5ee3e2618defbdc60980627d3cfd2a6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2537" y="3075286"/>
            <a:ext cx="712800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43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humbs.dreamstime.com/b/opposite-long-short-illustration-vector-9720960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2091" y="597159"/>
            <a:ext cx="3973917" cy="5580000"/>
          </a:xfrm>
          <a:prstGeom prst="rect">
            <a:avLst/>
          </a:prstGeom>
          <a:noFill/>
          <a:effectLst>
            <a:glow rad="127000">
              <a:schemeClr val="tx2">
                <a:lumMod val="60000"/>
                <a:lumOff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thumbs.dreamstime.com/b/opposite-long-short-illustration-vector-9720960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8832" y="588121"/>
            <a:ext cx="2587688" cy="5589038"/>
          </a:xfrm>
          <a:prstGeom prst="rect">
            <a:avLst/>
          </a:prstGeom>
          <a:noFill/>
          <a:effectLst>
            <a:glow rad="127000">
              <a:schemeClr val="tx2">
                <a:lumMod val="60000"/>
                <a:lumOff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84571" y="1222310"/>
            <a:ext cx="4366727" cy="1015663"/>
          </a:xfrm>
          <a:prstGeom prst="rect">
            <a:avLst/>
          </a:prstGeom>
          <a:noFill/>
          <a:effectLst>
            <a:glow rad="127000">
              <a:schemeClr val="accent6">
                <a:lumMod val="40000"/>
                <a:lumOff val="6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hddfhm.com/images/clipart-free-palm-tree-17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35684" y="481309"/>
            <a:ext cx="3289041" cy="56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lipart-library.com/img/151021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750" y="3382640"/>
            <a:ext cx="876794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93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spitatel.com.ua/images/k/krasnaya-shapochka6-3go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3732" y="831106"/>
            <a:ext cx="7330918" cy="5184000"/>
          </a:xfrm>
          <a:prstGeom prst="rect">
            <a:avLst/>
          </a:prstGeom>
          <a:noFill/>
          <a:effectLst>
            <a:glow rad="127000">
              <a:schemeClr val="tx2">
                <a:lumMod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423918" y="812445"/>
            <a:ext cx="23699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endParaRPr lang="ru-RU" sz="13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2724538" y="2662594"/>
            <a:ext cx="4136339" cy="266047"/>
          </a:xfrm>
          <a:custGeom>
            <a:avLst/>
            <a:gdLst>
              <a:gd name="connsiteX0" fmla="*/ 0 w 5200030"/>
              <a:gd name="connsiteY0" fmla="*/ 217134 h 266047"/>
              <a:gd name="connsiteX1" fmla="*/ 1240972 w 5200030"/>
              <a:gd name="connsiteY1" fmla="*/ 254456 h 266047"/>
              <a:gd name="connsiteX2" fmla="*/ 2090058 w 5200030"/>
              <a:gd name="connsiteY2" fmla="*/ 263787 h 266047"/>
              <a:gd name="connsiteX3" fmla="*/ 3116425 w 5200030"/>
              <a:gd name="connsiteY3" fmla="*/ 217134 h 266047"/>
              <a:gd name="connsiteX4" fmla="*/ 3984172 w 5200030"/>
              <a:gd name="connsiteY4" fmla="*/ 189142 h 266047"/>
              <a:gd name="connsiteX5" fmla="*/ 4749282 w 5200030"/>
              <a:gd name="connsiteY5" fmla="*/ 105166 h 266047"/>
              <a:gd name="connsiteX6" fmla="*/ 5178490 w 5200030"/>
              <a:gd name="connsiteY6" fmla="*/ 2530 h 266047"/>
              <a:gd name="connsiteX7" fmla="*/ 5141168 w 5200030"/>
              <a:gd name="connsiteY7" fmla="*/ 30521 h 266047"/>
              <a:gd name="connsiteX8" fmla="*/ 5187821 w 5200030"/>
              <a:gd name="connsiteY8" fmla="*/ 21191 h 266047"/>
              <a:gd name="connsiteX9" fmla="*/ 5187821 w 5200030"/>
              <a:gd name="connsiteY9" fmla="*/ 21191 h 266047"/>
              <a:gd name="connsiteX10" fmla="*/ 5150498 w 5200030"/>
              <a:gd name="connsiteY10" fmla="*/ 30521 h 266047"/>
              <a:gd name="connsiteX11" fmla="*/ 5150498 w 5200030"/>
              <a:gd name="connsiteY11" fmla="*/ 30521 h 266047"/>
              <a:gd name="connsiteX12" fmla="*/ 5169160 w 5200030"/>
              <a:gd name="connsiteY12" fmla="*/ 11860 h 266047"/>
              <a:gd name="connsiteX13" fmla="*/ 5187821 w 5200030"/>
              <a:gd name="connsiteY13" fmla="*/ 11860 h 266047"/>
              <a:gd name="connsiteX14" fmla="*/ 5187821 w 5200030"/>
              <a:gd name="connsiteY14" fmla="*/ 11860 h 266047"/>
              <a:gd name="connsiteX15" fmla="*/ 5141168 w 5200030"/>
              <a:gd name="connsiteY15" fmla="*/ 21191 h 266047"/>
              <a:gd name="connsiteX16" fmla="*/ 5141168 w 5200030"/>
              <a:gd name="connsiteY16" fmla="*/ 21191 h 266047"/>
              <a:gd name="connsiteX17" fmla="*/ 5169160 w 5200030"/>
              <a:gd name="connsiteY17" fmla="*/ 21191 h 266047"/>
              <a:gd name="connsiteX18" fmla="*/ 5169160 w 5200030"/>
              <a:gd name="connsiteY18" fmla="*/ 21191 h 266047"/>
              <a:gd name="connsiteX19" fmla="*/ 5169160 w 5200030"/>
              <a:gd name="connsiteY19" fmla="*/ 21191 h 26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200030" h="266047">
                <a:moveTo>
                  <a:pt x="0" y="217134"/>
                </a:moveTo>
                <a:lnTo>
                  <a:pt x="1240972" y="254456"/>
                </a:lnTo>
                <a:cubicBezTo>
                  <a:pt x="1589315" y="262232"/>
                  <a:pt x="1777483" y="270007"/>
                  <a:pt x="2090058" y="263787"/>
                </a:cubicBezTo>
                <a:cubicBezTo>
                  <a:pt x="2402633" y="257567"/>
                  <a:pt x="3116425" y="217134"/>
                  <a:pt x="3116425" y="217134"/>
                </a:cubicBezTo>
                <a:cubicBezTo>
                  <a:pt x="3432111" y="204693"/>
                  <a:pt x="3712029" y="207803"/>
                  <a:pt x="3984172" y="189142"/>
                </a:cubicBezTo>
                <a:cubicBezTo>
                  <a:pt x="4256315" y="170481"/>
                  <a:pt x="4550229" y="136268"/>
                  <a:pt x="4749282" y="105166"/>
                </a:cubicBezTo>
                <a:cubicBezTo>
                  <a:pt x="4948335" y="74064"/>
                  <a:pt x="5113176" y="14971"/>
                  <a:pt x="5178490" y="2530"/>
                </a:cubicBezTo>
                <a:cubicBezTo>
                  <a:pt x="5243804" y="-9911"/>
                  <a:pt x="5139613" y="27411"/>
                  <a:pt x="5141168" y="30521"/>
                </a:cubicBezTo>
                <a:cubicBezTo>
                  <a:pt x="5142723" y="33631"/>
                  <a:pt x="5187821" y="21191"/>
                  <a:pt x="5187821" y="21191"/>
                </a:cubicBezTo>
                <a:lnTo>
                  <a:pt x="5187821" y="21191"/>
                </a:lnTo>
                <a:lnTo>
                  <a:pt x="5150498" y="30521"/>
                </a:lnTo>
                <a:lnTo>
                  <a:pt x="5150498" y="30521"/>
                </a:lnTo>
                <a:cubicBezTo>
                  <a:pt x="5153608" y="27411"/>
                  <a:pt x="5162940" y="14970"/>
                  <a:pt x="5169160" y="11860"/>
                </a:cubicBezTo>
                <a:cubicBezTo>
                  <a:pt x="5175380" y="8750"/>
                  <a:pt x="5187821" y="11860"/>
                  <a:pt x="5187821" y="11860"/>
                </a:cubicBezTo>
                <a:lnTo>
                  <a:pt x="5187821" y="11860"/>
                </a:lnTo>
                <a:lnTo>
                  <a:pt x="5141168" y="21191"/>
                </a:lnTo>
                <a:lnTo>
                  <a:pt x="5141168" y="21191"/>
                </a:lnTo>
                <a:lnTo>
                  <a:pt x="5169160" y="21191"/>
                </a:lnTo>
                <a:lnTo>
                  <a:pt x="5169160" y="21191"/>
                </a:lnTo>
                <a:lnTo>
                  <a:pt x="5169160" y="21191"/>
                </a:lnTo>
              </a:path>
            </a:pathLst>
          </a:cu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2883159" y="2696411"/>
            <a:ext cx="5248653" cy="2873492"/>
          </a:xfrm>
          <a:custGeom>
            <a:avLst/>
            <a:gdLst>
              <a:gd name="connsiteX0" fmla="*/ 0 w 5229992"/>
              <a:gd name="connsiteY0" fmla="*/ 2258008 h 2873492"/>
              <a:gd name="connsiteX1" fmla="*/ 251927 w 5229992"/>
              <a:gd name="connsiteY1" fmla="*/ 2080727 h 2873492"/>
              <a:gd name="connsiteX2" fmla="*/ 606490 w 5229992"/>
              <a:gd name="connsiteY2" fmla="*/ 1996751 h 2873492"/>
              <a:gd name="connsiteX3" fmla="*/ 1045029 w 5229992"/>
              <a:gd name="connsiteY3" fmla="*/ 2052735 h 2873492"/>
              <a:gd name="connsiteX4" fmla="*/ 2034074 w 5229992"/>
              <a:gd name="connsiteY4" fmla="*/ 2313992 h 2873492"/>
              <a:gd name="connsiteX5" fmla="*/ 3051111 w 5229992"/>
              <a:gd name="connsiteY5" fmla="*/ 2649894 h 2873492"/>
              <a:gd name="connsiteX6" fmla="*/ 3620278 w 5229992"/>
              <a:gd name="connsiteY6" fmla="*/ 2780523 h 2873492"/>
              <a:gd name="connsiteX7" fmla="*/ 3965511 w 5229992"/>
              <a:gd name="connsiteY7" fmla="*/ 2855168 h 2873492"/>
              <a:gd name="connsiteX8" fmla="*/ 4413380 w 5229992"/>
              <a:gd name="connsiteY8" fmla="*/ 2864498 h 2873492"/>
              <a:gd name="connsiteX9" fmla="*/ 4758613 w 5229992"/>
              <a:gd name="connsiteY9" fmla="*/ 2743200 h 2873492"/>
              <a:gd name="connsiteX10" fmla="*/ 4991878 w 5229992"/>
              <a:gd name="connsiteY10" fmla="*/ 2500604 h 2873492"/>
              <a:gd name="connsiteX11" fmla="*/ 5197151 w 5229992"/>
              <a:gd name="connsiteY11" fmla="*/ 2080727 h 2873492"/>
              <a:gd name="connsiteX12" fmla="*/ 5225143 w 5229992"/>
              <a:gd name="connsiteY12" fmla="*/ 1455576 h 2873492"/>
              <a:gd name="connsiteX13" fmla="*/ 5150498 w 5229992"/>
              <a:gd name="connsiteY13" fmla="*/ 774441 h 2873492"/>
              <a:gd name="connsiteX14" fmla="*/ 4917233 w 5229992"/>
              <a:gd name="connsiteY14" fmla="*/ 0 h 2873492"/>
              <a:gd name="connsiteX15" fmla="*/ 4917233 w 5229992"/>
              <a:gd name="connsiteY15" fmla="*/ 0 h 2873492"/>
              <a:gd name="connsiteX16" fmla="*/ 4917233 w 5229992"/>
              <a:gd name="connsiteY16" fmla="*/ 0 h 2873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229992" h="2873492">
                <a:moveTo>
                  <a:pt x="0" y="2258008"/>
                </a:moveTo>
                <a:cubicBezTo>
                  <a:pt x="75422" y="2191139"/>
                  <a:pt x="150845" y="2124270"/>
                  <a:pt x="251927" y="2080727"/>
                </a:cubicBezTo>
                <a:cubicBezTo>
                  <a:pt x="353009" y="2037184"/>
                  <a:pt x="474306" y="2001416"/>
                  <a:pt x="606490" y="1996751"/>
                </a:cubicBezTo>
                <a:cubicBezTo>
                  <a:pt x="738674" y="1992086"/>
                  <a:pt x="807098" y="1999862"/>
                  <a:pt x="1045029" y="2052735"/>
                </a:cubicBezTo>
                <a:cubicBezTo>
                  <a:pt x="1282960" y="2105608"/>
                  <a:pt x="1699727" y="2214466"/>
                  <a:pt x="2034074" y="2313992"/>
                </a:cubicBezTo>
                <a:cubicBezTo>
                  <a:pt x="2368421" y="2413518"/>
                  <a:pt x="2786744" y="2572139"/>
                  <a:pt x="3051111" y="2649894"/>
                </a:cubicBezTo>
                <a:cubicBezTo>
                  <a:pt x="3315478" y="2727649"/>
                  <a:pt x="3620278" y="2780523"/>
                  <a:pt x="3620278" y="2780523"/>
                </a:cubicBezTo>
                <a:cubicBezTo>
                  <a:pt x="3772678" y="2814735"/>
                  <a:pt x="3833327" y="2841172"/>
                  <a:pt x="3965511" y="2855168"/>
                </a:cubicBezTo>
                <a:cubicBezTo>
                  <a:pt x="4097695" y="2869164"/>
                  <a:pt x="4281196" y="2883159"/>
                  <a:pt x="4413380" y="2864498"/>
                </a:cubicBezTo>
                <a:cubicBezTo>
                  <a:pt x="4545564" y="2845837"/>
                  <a:pt x="4662197" y="2803849"/>
                  <a:pt x="4758613" y="2743200"/>
                </a:cubicBezTo>
                <a:cubicBezTo>
                  <a:pt x="4855029" y="2682551"/>
                  <a:pt x="4918788" y="2611016"/>
                  <a:pt x="4991878" y="2500604"/>
                </a:cubicBezTo>
                <a:cubicBezTo>
                  <a:pt x="5064968" y="2390192"/>
                  <a:pt x="5158274" y="2254898"/>
                  <a:pt x="5197151" y="2080727"/>
                </a:cubicBezTo>
                <a:cubicBezTo>
                  <a:pt x="5236028" y="1906556"/>
                  <a:pt x="5232918" y="1673290"/>
                  <a:pt x="5225143" y="1455576"/>
                </a:cubicBezTo>
                <a:cubicBezTo>
                  <a:pt x="5217368" y="1237862"/>
                  <a:pt x="5201816" y="1017037"/>
                  <a:pt x="5150498" y="774441"/>
                </a:cubicBezTo>
                <a:cubicBezTo>
                  <a:pt x="5099180" y="531845"/>
                  <a:pt x="4917233" y="0"/>
                  <a:pt x="4917233" y="0"/>
                </a:cubicBezTo>
                <a:lnTo>
                  <a:pt x="4917233" y="0"/>
                </a:lnTo>
                <a:lnTo>
                  <a:pt x="4917233" y="0"/>
                </a:lnTo>
              </a:path>
            </a:pathLst>
          </a:cu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http://www.playcast.ru/uploads/2017/02/25/2178824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7904" y="984641"/>
            <a:ext cx="1144800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66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3.amazonaws.com/babypips-media-production/images/2016/05/pre-school-long-sho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3787" y="3771122"/>
            <a:ext cx="6779341" cy="23760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s3.amazonaws.com/babypips-media-production/images/2016/05/pre-school-long-sho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6261" y="1125062"/>
            <a:ext cx="3860212" cy="23760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mg3.stockfresh.com/files/a/aleksangel/m/88/3409765_stock-vector-bowl-with-bone-for-dog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4360" y="5031122"/>
            <a:ext cx="1238462" cy="11160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trazik.shop.by/pics/items/1_db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360" y="2385062"/>
            <a:ext cx="1276193" cy="11160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05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t3.ftcdn.net/jpg/00/93/16/54/500_F_93165473_zWtZ8pOvoXmRk55vOYmJdsxk2Yt3BOv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1217" b="3497"/>
          <a:stretch/>
        </p:blipFill>
        <p:spPr bwMode="auto">
          <a:xfrm>
            <a:off x="6167413" y="700759"/>
            <a:ext cx="270794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age.freepik.com/free-vector/opposite-adjectives-short-and-long_1308-284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0036" t="5961" r="55240" b="28062"/>
          <a:stretch/>
        </p:blipFill>
        <p:spPr bwMode="auto">
          <a:xfrm>
            <a:off x="2578872" y="700759"/>
            <a:ext cx="2892177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58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g1.liveinternet.ru/images/attach/c/1/60/451/60451414_IMG_000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0303" y="1296956"/>
            <a:ext cx="4198775" cy="430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g1.liveinternet.ru/images/attach/c/1/60/451/60451414_IMG_000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7372" y="1296956"/>
            <a:ext cx="3380792" cy="430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lipart-library.com/img1/92236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3824" y="4674579"/>
            <a:ext cx="944747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42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1.liveinternet.ru/images/attach/c/1/60/451/60451346_IMG_000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8572" y="1647739"/>
            <a:ext cx="3891216" cy="38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g1.liveinternet.ru/images/attach/c/1/60/451/60451346_IMG_000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1468" y="1647739"/>
            <a:ext cx="3546273" cy="38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blogs.bromium.com/wp-content/uploads/2013/12/blue-ha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0051" y="1716308"/>
            <a:ext cx="1211698" cy="67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yromono.info/images/umbrella-clipart-colorfull-1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13" y="615821"/>
            <a:ext cx="3741576" cy="436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26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900igr.net/datai/chtenie/Protivopolozhnosti-6.files/0008-007-U-zajchika-ushki-DLINNYE-a-u-koshki-KOROTKIE-U-zajchika-khvosti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69362" y="989046"/>
            <a:ext cx="5172205" cy="4805881"/>
          </a:xfrm>
          <a:prstGeom prst="rect">
            <a:avLst/>
          </a:prstGeom>
          <a:noFill/>
          <a:effectLst>
            <a:glow rad="101600">
              <a:schemeClr val="tx2">
                <a:lumMod val="20000"/>
                <a:lumOff val="80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9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261</TotalTime>
  <Words>8</Words>
  <Application>Microsoft Office PowerPoint</Application>
  <PresentationFormat>Широкоэкранный</PresentationFormat>
  <Paragraphs>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Century Gothic</vt:lpstr>
      <vt:lpstr>Times New Roman</vt:lpstr>
      <vt:lpstr>Wingdings 3</vt:lpstr>
      <vt:lpstr>Сектор</vt:lpstr>
      <vt:lpstr>длинный-короткий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Длинный-короткий</dc:title>
  <dc:creator>Арик и Артём</dc:creator>
  <cp:lastModifiedBy>Арик и Артём</cp:lastModifiedBy>
  <cp:revision>31</cp:revision>
  <dcterms:created xsi:type="dcterms:W3CDTF">2018-03-31T11:43:00Z</dcterms:created>
  <dcterms:modified xsi:type="dcterms:W3CDTF">2018-05-18T16:28:56Z</dcterms:modified>
</cp:coreProperties>
</file>