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800200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Друдлы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Первое знакомство.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886200"/>
            <a:ext cx="4464496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Цветкова Анжелика Николаевна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836712"/>
            <a:ext cx="8147248" cy="550547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В 1953 г. художник Роджер </a:t>
            </a:r>
            <a:r>
              <a:rPr lang="ru-RU" sz="2800" dirty="0" err="1" smtClean="0"/>
              <a:t>Прайс</a:t>
            </a:r>
            <a:r>
              <a:rPr lang="ru-RU" sz="2800" dirty="0" smtClean="0"/>
              <a:t> изобрел </a:t>
            </a:r>
            <a:r>
              <a:rPr lang="ru-RU" sz="2800" dirty="0" err="1" smtClean="0"/>
              <a:t>картинки-друдлы</a:t>
            </a:r>
            <a:r>
              <a:rPr lang="ru-RU" sz="2800" dirty="0" smtClean="0"/>
              <a:t>. Название </a:t>
            </a:r>
            <a:r>
              <a:rPr lang="ru-RU" sz="2800" dirty="0" err="1" smtClean="0"/>
              <a:t>друдл</a:t>
            </a:r>
            <a:r>
              <a:rPr lang="ru-RU" sz="2800" dirty="0" smtClean="0"/>
              <a:t> </a:t>
            </a:r>
            <a:r>
              <a:rPr lang="ru-RU" sz="2800" dirty="0" smtClean="0"/>
              <a:t>происходит, как комбинация трех слов </a:t>
            </a:r>
            <a:r>
              <a:rPr lang="ru-RU" sz="2800" dirty="0" smtClean="0"/>
              <a:t> каракули, рисунок </a:t>
            </a:r>
            <a:r>
              <a:rPr lang="ru-RU" sz="2800" dirty="0" smtClean="0"/>
              <a:t>и </a:t>
            </a:r>
            <a:r>
              <a:rPr lang="ru-RU" sz="2800" dirty="0" smtClean="0"/>
              <a:t>загадка. </a:t>
            </a:r>
            <a:r>
              <a:rPr lang="ru-RU" sz="2800" dirty="0" smtClean="0"/>
              <a:t>Даже само название изобретения целиком отражает </a:t>
            </a:r>
            <a:r>
              <a:rPr lang="ru-RU" sz="2800" dirty="0" err="1" smtClean="0"/>
              <a:t>креативное</a:t>
            </a:r>
            <a:r>
              <a:rPr lang="ru-RU" sz="2800" dirty="0" smtClean="0"/>
              <a:t> мышление своих авторов. </a:t>
            </a:r>
            <a:r>
              <a:rPr lang="ru-RU" sz="2800" dirty="0" err="1" smtClean="0"/>
              <a:t>Друдл</a:t>
            </a:r>
            <a:r>
              <a:rPr lang="ru-RU" sz="2800" dirty="0" smtClean="0"/>
              <a:t> представляет  некую задачу, в которой требуется додумать, что изображено на рисунке. Чаще всего </a:t>
            </a:r>
            <a:r>
              <a:rPr lang="ru-RU" sz="2800" dirty="0" err="1" smtClean="0"/>
              <a:t>друдл</a:t>
            </a:r>
            <a:r>
              <a:rPr lang="ru-RU" sz="2800" dirty="0" smtClean="0"/>
              <a:t> –это </a:t>
            </a:r>
            <a:r>
              <a:rPr lang="ru-RU" sz="2800" dirty="0" err="1" smtClean="0"/>
              <a:t>минималистичная</a:t>
            </a:r>
            <a:r>
              <a:rPr lang="ru-RU" sz="2800" dirty="0" smtClean="0"/>
              <a:t> картинка в квадратной рамке, на которой нарисованы абстрактные геометрические фигуры, волнистые, изогнутые, ломаные линии.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5715000"/>
            <a:ext cx="8373616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Нос пятачок,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пуговица,голова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Евы из мультика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Валли,ракета,теплоход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(вид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сверху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),лодка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байдарка…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Users\Анжелика\Desktop\РАБОТА\Друдлы\CQa1TJ9bT1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1268760"/>
            <a:ext cx="3918967" cy="3714750"/>
          </a:xfrm>
          <a:prstGeom prst="rect">
            <a:avLst/>
          </a:prstGeom>
          <a:noFill/>
        </p:spPr>
      </p:pic>
      <p:pic>
        <p:nvPicPr>
          <p:cNvPr id="8" name="Picture 2" descr="C:\Users\Анжелика\Desktop\РАБОТА\Друдлы\CQa1TJ9bT1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4842249" y="1214535"/>
            <a:ext cx="3744413" cy="38528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Тарелка с остатками еды, луна, микробы под микроскопом, кипящее варенье, блин, колобок…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Анжелика\Desktop\РАБОТА\Друдлы\bejNN0xwUd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268760"/>
            <a:ext cx="4038600" cy="3546088"/>
          </a:xfrm>
          <a:prstGeom prst="rect">
            <a:avLst/>
          </a:prstGeom>
          <a:noFill/>
        </p:spPr>
      </p:pic>
      <p:pic>
        <p:nvPicPr>
          <p:cNvPr id="8" name="Picture 3" descr="C:\Users\Анжелика\Desktop\РАБОТА\Друдлы\bejNN0xwUd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1268760"/>
            <a:ext cx="4038600" cy="354608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56176" y="548680"/>
            <a:ext cx="2468960" cy="47434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ампочка,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кулон,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часы на цепочке, хвост…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нжелика\Desktop\РАБОТА\Друдлы\im8tJ-2F-W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3"/>
            <a:ext cx="2664296" cy="2664296"/>
          </a:xfrm>
          <a:prstGeom prst="rect">
            <a:avLst/>
          </a:prstGeom>
          <a:noFill/>
        </p:spPr>
      </p:pic>
      <p:pic>
        <p:nvPicPr>
          <p:cNvPr id="3075" name="Picture 3" descr="C:\Users\Анжелика\Desktop\РАБОТА\Друдлы\im8tJ-2F-W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131840" y="476672"/>
            <a:ext cx="2664296" cy="2664296"/>
          </a:xfrm>
          <a:prstGeom prst="rect">
            <a:avLst/>
          </a:prstGeom>
          <a:noFill/>
        </p:spPr>
      </p:pic>
      <p:pic>
        <p:nvPicPr>
          <p:cNvPr id="10" name="Picture 3" descr="C:\Users\Анжелика\Desktop\РАБОТА\Друдлы\im8tJ-2F-W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3203848" y="3501008"/>
            <a:ext cx="2592288" cy="2592288"/>
          </a:xfrm>
          <a:prstGeom prst="rect">
            <a:avLst/>
          </a:prstGeom>
          <a:noFill/>
        </p:spPr>
      </p:pic>
      <p:pic>
        <p:nvPicPr>
          <p:cNvPr id="11" name="Picture 3" descr="C:\Users\Анжелика\Desktop\РАБОТА\Друдлы\im8tJ-2F-W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51520" y="3429000"/>
            <a:ext cx="2592288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232" y="836712"/>
            <a:ext cx="2160240" cy="54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Зонтики, оградка, забор, кнопки, гвозди…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желика\Desktop\РАБОТА\Друдлы\CfhenIMj52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2952328" cy="2664296"/>
          </a:xfrm>
          <a:prstGeom prst="rect">
            <a:avLst/>
          </a:prstGeom>
          <a:noFill/>
        </p:spPr>
      </p:pic>
      <p:pic>
        <p:nvPicPr>
          <p:cNvPr id="1027" name="Picture 3" descr="C:\Users\Анжелика\Desktop\РАБОТА\Друдлы\CfhenIMj52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63886" y="692697"/>
            <a:ext cx="2664298" cy="2808311"/>
          </a:xfrm>
          <a:prstGeom prst="rect">
            <a:avLst/>
          </a:prstGeom>
          <a:noFill/>
        </p:spPr>
      </p:pic>
      <p:pic>
        <p:nvPicPr>
          <p:cNvPr id="1028" name="Picture 4" descr="C:\Users\Анжелика\Desktop\РАБОТА\Друдлы\CfhenIMj52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59532" y="3609020"/>
            <a:ext cx="2808312" cy="2880320"/>
          </a:xfrm>
          <a:prstGeom prst="rect">
            <a:avLst/>
          </a:prstGeom>
          <a:noFill/>
        </p:spPr>
      </p:pic>
      <p:pic>
        <p:nvPicPr>
          <p:cNvPr id="1029" name="Picture 5" descr="C:\Users\Анжелика\Desktop\РАБОТА\Друдлы\CfhenIMj52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3419872" y="3645024"/>
            <a:ext cx="2880320" cy="277976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453650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опросы: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друдл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придумал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друдл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чего придумали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друдл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с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друдлами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можно делать?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115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Друдлы.  Первое знакомство.</vt:lpstr>
      <vt:lpstr>Слайд 2</vt:lpstr>
      <vt:lpstr>   Нос пятачок, пуговица,голова Евы из мультика Валли,ракета,теплоход(вид сверху),лодка/байдарка… </vt:lpstr>
      <vt:lpstr>Тарелка с остатками еды, луна, микробы под микроскопом, кипящее варенье, блин, колобок…</vt:lpstr>
      <vt:lpstr>Лампочка,  кулон,  часы на цепочке, хвост…</vt:lpstr>
      <vt:lpstr>Зонтики, оградка, забор, кнопки, гвозди…</vt:lpstr>
      <vt:lpstr>Вопросы: Что такое друдл? Кто придумал друдл? Для чего придумали друдл? Что с друдлами можно делать?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Друдлы.  Первое знакомство.</dc:title>
  <dc:creator>Анжелика</dc:creator>
  <cp:lastModifiedBy>Анжелика</cp:lastModifiedBy>
  <cp:revision>3</cp:revision>
  <dcterms:created xsi:type="dcterms:W3CDTF">2022-11-23T11:34:13Z</dcterms:created>
  <dcterms:modified xsi:type="dcterms:W3CDTF">2022-11-23T11:49:06Z</dcterms:modified>
</cp:coreProperties>
</file>