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3" r:id="rId3"/>
    <p:sldId id="269" r:id="rId4"/>
    <p:sldId id="261" r:id="rId5"/>
    <p:sldId id="256" r:id="rId6"/>
    <p:sldId id="268" r:id="rId7"/>
    <p:sldId id="266" r:id="rId8"/>
    <p:sldId id="267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86;&#1085;&#1092;&#1077;&#1088;&#1077;&#1085;&#1094;&#1080;&#1103;\&#1047;&#1074;&#1091;&#1082;&#1080;%20&#1087;&#1088;&#1080;&#1088;&#1086;&#1076;&#1099;.%20&#1055;&#1088;&#1086;&#1075;&#1091;&#1083;&#1082;&#1072;%20&#1087;&#1086;%20&#1083;&#1077;&#1089;&#1091;.%20(mp3ostrov.com).mp3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824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04664"/>
            <a:ext cx="8274767" cy="5471690"/>
          </a:xfrm>
          <a:prstGeom prst="rect">
            <a:avLst/>
          </a:prstGeom>
        </p:spPr>
      </p:pic>
      <p:pic>
        <p:nvPicPr>
          <p:cNvPr id="4" name="Звуки природы. Прогулка по лесу.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3568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5)">
                                      <p:cBhvr>
                                        <p:cTn id="19" dur="451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581128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Ирина Баранова – чемпионка России среди юниоров по адаптивной стрельбе из лука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0032" y="4581128"/>
            <a:ext cx="38884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Григорий Митрофанов – призёр Кубка России и победитель чемпионата России по адаптивной стрельбе из лука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4" y="332656"/>
            <a:ext cx="3384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Ч   </a:t>
            </a:r>
            <a:r>
              <a:rPr lang="ru-RU" sz="4400" b="1" dirty="0" err="1" smtClean="0">
                <a:solidFill>
                  <a:srgbClr val="FF0000"/>
                </a:solidFill>
                <a:latin typeface="+mj-lt"/>
              </a:rPr>
              <a:t>мп</a:t>
            </a:r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   он</a:t>
            </a:r>
            <a:endParaRPr lang="ru-RU" sz="4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332656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е</a:t>
            </a:r>
            <a:endParaRPr lang="ru-RU" sz="4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4008" y="332656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и</a:t>
            </a:r>
            <a:endParaRPr lang="ru-RU" sz="44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7" name="Рисунок 6" descr="DSC018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620688"/>
            <a:ext cx="2808312" cy="3744416"/>
          </a:xfrm>
          <a:prstGeom prst="rect">
            <a:avLst/>
          </a:prstGeom>
        </p:spPr>
      </p:pic>
      <p:pic>
        <p:nvPicPr>
          <p:cNvPr id="8" name="Рисунок 7" descr="ПАПКУ 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340768"/>
            <a:ext cx="3782549" cy="2836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8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8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5" grpId="1"/>
      <p:bldP spid="5" grpId="2"/>
      <p:bldP spid="6" grpId="0"/>
      <p:bldP spid="6" grpId="1"/>
      <p:bldP spid="6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824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274767" cy="5471690"/>
          </a:xfrm>
          <a:prstGeom prst="rect">
            <a:avLst/>
          </a:prstGeom>
        </p:spPr>
      </p:pic>
      <p:pic>
        <p:nvPicPr>
          <p:cNvPr id="3" name="Рисунок 2" descr="12886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2348880"/>
            <a:ext cx="576064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5536" y="4869160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Веретенников Алексей – чемпион России среди юниоров по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</a:rPr>
              <a:t>паралимпийскому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 виду спорта -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</a:rPr>
              <a:t>бочча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Рисунок 7" descr="Ч.Р.2012 чемпил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88640"/>
            <a:ext cx="1776754" cy="4530722"/>
          </a:xfrm>
          <a:prstGeom prst="rect">
            <a:avLst/>
          </a:prstGeom>
        </p:spPr>
      </p:pic>
      <p:pic>
        <p:nvPicPr>
          <p:cNvPr id="9" name="Рисунок 8" descr="Чемпионат СП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46399" y="476672"/>
            <a:ext cx="5562037" cy="4171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6421" y="620688"/>
            <a:ext cx="6676956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Суффиксы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Страдательных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причастий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Настоящего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времени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188640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B050"/>
                </a:solidFill>
                <a:latin typeface="+mj-lt"/>
              </a:rPr>
              <a:t>Алгоритм</a:t>
            </a:r>
            <a:endParaRPr lang="ru-RU" sz="72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1628800"/>
            <a:ext cx="2016224" cy="769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глагол</a:t>
            </a:r>
            <a:endParaRPr lang="ru-RU" sz="44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3212976"/>
            <a:ext cx="3528392" cy="830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спряжение</a:t>
            </a:r>
            <a:endParaRPr lang="ru-RU" sz="48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4" name="Стрелка вниз 23"/>
          <p:cNvSpPr/>
          <p:nvPr/>
        </p:nvSpPr>
        <p:spPr>
          <a:xfrm>
            <a:off x="4355976" y="2636912"/>
            <a:ext cx="504056" cy="43204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331640" y="3212976"/>
            <a:ext cx="360040" cy="923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I</a:t>
            </a:r>
            <a:endParaRPr lang="ru-RU" sz="54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36296" y="3212976"/>
            <a:ext cx="720080" cy="923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II</a:t>
            </a:r>
            <a:endParaRPr lang="ru-RU" sz="54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7" name="Стрелка влево 36"/>
          <p:cNvSpPr/>
          <p:nvPr/>
        </p:nvSpPr>
        <p:spPr>
          <a:xfrm>
            <a:off x="1907704" y="3429000"/>
            <a:ext cx="648072" cy="432048"/>
          </a:xfrm>
          <a:prstGeom prst="lef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>
            <a:off x="6444208" y="3356992"/>
            <a:ext cx="648072" cy="432048"/>
          </a:xfrm>
          <a:prstGeom prst="right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683568" y="4437112"/>
            <a:ext cx="1656184" cy="144655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+mj-lt"/>
              </a:rPr>
              <a:t>ем</a:t>
            </a:r>
            <a:endParaRPr lang="ru-RU" sz="88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32240" y="4365104"/>
            <a:ext cx="1728192" cy="144655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+mj-lt"/>
              </a:rPr>
              <a:t>им</a:t>
            </a:r>
            <a:endParaRPr lang="ru-RU" sz="88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3" name="Прямая соединительная линия 12"/>
          <p:cNvCxnSpPr>
            <a:endCxn id="40" idx="0"/>
          </p:cNvCxnSpPr>
          <p:nvPr/>
        </p:nvCxnSpPr>
        <p:spPr>
          <a:xfrm flipV="1">
            <a:off x="683568" y="4437112"/>
            <a:ext cx="828092" cy="432048"/>
          </a:xfrm>
          <a:prstGeom prst="line">
            <a:avLst/>
          </a:prstGeom>
          <a:ln w="381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6804248" y="4365104"/>
            <a:ext cx="828092" cy="432048"/>
          </a:xfrm>
          <a:prstGeom prst="line">
            <a:avLst/>
          </a:prstGeom>
          <a:ln w="381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475656" y="4437112"/>
            <a:ext cx="648072" cy="432048"/>
          </a:xfrm>
          <a:prstGeom prst="line">
            <a:avLst/>
          </a:prstGeom>
          <a:ln w="381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596336" y="4365104"/>
            <a:ext cx="711696" cy="423664"/>
          </a:xfrm>
          <a:prstGeom prst="line">
            <a:avLst/>
          </a:prstGeom>
          <a:ln w="381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7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770" decel="100000"/>
                                        <p:tgtEl>
                                          <p:spTgt spid="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7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770" decel="100000"/>
                                        <p:tgtEl>
                                          <p:spTgt spid="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70" decel="100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770" decel="100000"/>
                                        <p:tgtEl>
                                          <p:spTgt spid="4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2" dur="77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4" dur="77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24" grpId="0" animBg="1"/>
      <p:bldP spid="35" grpId="0" animBg="1"/>
      <p:bldP spid="36" grpId="0" animBg="1"/>
      <p:bldP spid="37" grpId="0" animBg="1"/>
      <p:bldP spid="38" grpId="0" animBg="1"/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4969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Была бы цель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п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ставлена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- а </a:t>
            </a: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ц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 почка проб и ошибок сама </a:t>
            </a: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пр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 ведёт к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жела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мому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результату…</a:t>
            </a: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algn="r"/>
            <a:r>
              <a:rPr lang="ru-RU" sz="3600" b="1" i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Харуки</a:t>
            </a:r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3600" b="1" i="1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Мураками</a:t>
            </a:r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endParaRPr lang="ru-RU" sz="3600" b="1" i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476672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о</a:t>
            </a:r>
            <a:endParaRPr lang="ru-RU" sz="44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491880" y="548680"/>
            <a:ext cx="648072" cy="0"/>
          </a:xfrm>
          <a:prstGeom prst="line">
            <a:avLst/>
          </a:prstGeom>
          <a:ln w="635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4139952" y="548680"/>
            <a:ext cx="8384" cy="279648"/>
          </a:xfrm>
          <a:prstGeom prst="line">
            <a:avLst/>
          </a:prstGeom>
          <a:ln w="635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11560" y="1556792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е</a:t>
            </a:r>
            <a:endParaRPr lang="ru-RU" sz="4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2636912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и</a:t>
            </a:r>
            <a:endParaRPr lang="ru-RU" sz="4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23928" y="2636912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е</a:t>
            </a:r>
            <a:endParaRPr lang="ru-RU" sz="4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2" name="Дуга 21"/>
          <p:cNvSpPr/>
          <p:nvPr/>
        </p:nvSpPr>
        <p:spPr>
          <a:xfrm>
            <a:off x="-180528" y="1628800"/>
            <a:ext cx="2160240" cy="2736304"/>
          </a:xfrm>
          <a:prstGeom prst="arc">
            <a:avLst>
              <a:gd name="adj1" fmla="val 14669569"/>
              <a:gd name="adj2" fmla="val 17527866"/>
            </a:avLst>
          </a:prstGeom>
          <a:ln w="50800">
            <a:solidFill>
              <a:schemeClr val="bg1">
                <a:lumMod val="95000"/>
                <a:lumOff val="5000"/>
              </a:schemeClr>
            </a:solidFill>
          </a:ln>
          <a:scene3d>
            <a:camera prst="orthographicFront"/>
            <a:lightRig rig="threePt" dir="t"/>
          </a:scene3d>
          <a:sp3d z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683568" y="2276872"/>
            <a:ext cx="360040" cy="0"/>
          </a:xfrm>
          <a:prstGeom prst="line">
            <a:avLst/>
          </a:prstGeom>
          <a:ln w="635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779912" y="1196752"/>
            <a:ext cx="360040" cy="0"/>
          </a:xfrm>
          <a:prstGeom prst="line">
            <a:avLst/>
          </a:prstGeom>
          <a:ln w="635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899592" y="3356992"/>
            <a:ext cx="360040" cy="0"/>
          </a:xfrm>
          <a:prstGeom prst="line">
            <a:avLst/>
          </a:prstGeom>
          <a:ln w="635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95536" y="2708920"/>
            <a:ext cx="864096" cy="0"/>
          </a:xfrm>
          <a:prstGeom prst="line">
            <a:avLst/>
          </a:prstGeom>
          <a:ln w="635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1259632" y="2708920"/>
            <a:ext cx="8384" cy="279648"/>
          </a:xfrm>
          <a:prstGeom prst="line">
            <a:avLst/>
          </a:prstGeom>
          <a:ln w="635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3923928" y="2564904"/>
            <a:ext cx="432048" cy="432048"/>
          </a:xfrm>
          <a:prstGeom prst="line">
            <a:avLst/>
          </a:prstGeom>
          <a:ln w="635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4283968" y="2564904"/>
            <a:ext cx="432048" cy="432048"/>
          </a:xfrm>
          <a:prstGeom prst="line">
            <a:avLst/>
          </a:prstGeom>
          <a:ln w="635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995936" y="3356992"/>
            <a:ext cx="360040" cy="0"/>
          </a:xfrm>
          <a:prstGeom prst="line">
            <a:avLst/>
          </a:prstGeom>
          <a:ln w="635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4788024" y="548680"/>
            <a:ext cx="144016" cy="224408"/>
          </a:xfrm>
          <a:prstGeom prst="line">
            <a:avLst/>
          </a:prstGeom>
          <a:ln w="508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1475656" y="1556792"/>
            <a:ext cx="144016" cy="224408"/>
          </a:xfrm>
          <a:prstGeom prst="line">
            <a:avLst/>
          </a:prstGeom>
          <a:ln w="508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3851920" y="2636912"/>
            <a:ext cx="144016" cy="224408"/>
          </a:xfrm>
          <a:prstGeom prst="line">
            <a:avLst/>
          </a:prstGeom>
          <a:ln w="508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Рисунок 50" descr="1276390492_wxvgaqsi7nspxbh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573016"/>
            <a:ext cx="3600400" cy="3249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7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770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7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770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0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4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77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7" dur="770" decel="100000"/>
                                        <p:tgtEl>
                                          <p:spTgt spid="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9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1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8" grpId="0"/>
      <p:bldP spid="19" grpId="0"/>
      <p:bldP spid="20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824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8274767" cy="5471690"/>
          </a:xfrm>
          <a:prstGeom prst="rect">
            <a:avLst/>
          </a:prstGeom>
        </p:spPr>
      </p:pic>
      <p:pic>
        <p:nvPicPr>
          <p:cNvPr id="8" name="Рисунок 7" descr="12886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2348880"/>
            <a:ext cx="576064" cy="576064"/>
          </a:xfrm>
          <a:prstGeom prst="rect">
            <a:avLst/>
          </a:prstGeom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251520" y="2564904"/>
            <a:ext cx="3960440" cy="3744416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FFFF"/>
          </a:solidFill>
          <a:ln w="63500">
            <a:solidFill>
              <a:schemeClr val="bg1">
                <a:lumMod val="95000"/>
                <a:lumOff val="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4860032" y="2564904"/>
            <a:ext cx="3960440" cy="3744416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FFFF"/>
          </a:solidFill>
          <a:ln w="635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588224" y="4293096"/>
            <a:ext cx="504056" cy="360040"/>
          </a:xfrm>
          <a:prstGeom prst="ellipse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979712" y="4293096"/>
            <a:ext cx="504056" cy="360040"/>
          </a:xfrm>
          <a:prstGeom prst="ellipse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372200" y="4005064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им</a:t>
            </a:r>
            <a:endParaRPr lang="ru-RU" sz="44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683568" y="5445224"/>
            <a:ext cx="792088" cy="864096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8100392" y="5661248"/>
            <a:ext cx="792088" cy="72008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763688" y="4077072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ем</a:t>
            </a:r>
            <a:endParaRPr lang="ru-RU" sz="4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0"/>
            <a:ext cx="45365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В страдательных причастиях настоящего времени, образованных от глаголов </a:t>
            </a:r>
          </a:p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          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I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 спряжения</a:t>
            </a:r>
            <a:endParaRPr lang="ru-RU" sz="28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07496" y="0"/>
            <a:ext cx="45365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В страдательных причастиях настоящего времени, образованных от глаголов </a:t>
            </a:r>
          </a:p>
          <a:p>
            <a:pPr algn="just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        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I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I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 спряжения</a:t>
            </a:r>
            <a:endParaRPr lang="ru-RU" sz="28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21" name="Прямая соединительная линия 20"/>
          <p:cNvCxnSpPr>
            <a:endCxn id="17" idx="0"/>
          </p:cNvCxnSpPr>
          <p:nvPr/>
        </p:nvCxnSpPr>
        <p:spPr>
          <a:xfrm flipV="1">
            <a:off x="1907704" y="4077072"/>
            <a:ext cx="360040" cy="216024"/>
          </a:xfrm>
          <a:prstGeom prst="line">
            <a:avLst/>
          </a:prstGeom>
          <a:ln w="381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6372200" y="3933056"/>
            <a:ext cx="396044" cy="288032"/>
          </a:xfrm>
          <a:prstGeom prst="line">
            <a:avLst/>
          </a:prstGeom>
          <a:ln w="381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267744" y="4077072"/>
            <a:ext cx="432048" cy="288032"/>
          </a:xfrm>
          <a:prstGeom prst="line">
            <a:avLst/>
          </a:prstGeom>
          <a:ln w="381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732240" y="3933056"/>
            <a:ext cx="504056" cy="288032"/>
          </a:xfrm>
          <a:prstGeom prst="line">
            <a:avLst/>
          </a:prstGeom>
          <a:ln w="381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2.96022E-6 L 0.09844 -0.1679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66 -0.1783 L -2.22222E-6 -2.36818E-6 " pathEditMode="relative" rAng="0" ptsTypes="AA">
                                      <p:cBhvr>
                                        <p:cTn id="112" dur="2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14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500"/>
                            </p:stCondLst>
                            <p:childTnLst>
                              <p:par>
                                <p:cTn id="1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10" grpId="0" animBg="1"/>
      <p:bldP spid="12" grpId="0" animBg="1"/>
      <p:bldP spid="12" grpId="1" animBg="1"/>
      <p:bldP spid="12" grpId="2" animBg="1"/>
      <p:bldP spid="13" grpId="0" animBg="1"/>
      <p:bldP spid="13" grpId="1" animBg="1"/>
      <p:bldP spid="14" grpId="0"/>
      <p:bldP spid="17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b_pinacoteca_repin_portrait_of_leo_tolstoy_deta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3600400" cy="43204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4725144"/>
            <a:ext cx="36724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Лев Николаевич </a:t>
            </a:r>
            <a:r>
              <a:rPr lang="ru-RU" sz="4800" b="1" dirty="0" smtClean="0">
                <a:solidFill>
                  <a:srgbClr val="FF0000"/>
                </a:solidFill>
                <a:latin typeface="+mj-lt"/>
              </a:rPr>
              <a:t>Толстой</a:t>
            </a:r>
            <a:endParaRPr lang="ru-RU" sz="48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4" name="Рисунок 13" descr="234816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188640"/>
            <a:ext cx="2664296" cy="4122118"/>
          </a:xfrm>
          <a:prstGeom prst="rect">
            <a:avLst/>
          </a:prstGeom>
        </p:spPr>
      </p:pic>
      <p:pic>
        <p:nvPicPr>
          <p:cNvPr id="18" name="Рисунок 17" descr="x_12850e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2113" y="0"/>
            <a:ext cx="2561887" cy="4104456"/>
          </a:xfrm>
          <a:prstGeom prst="rect">
            <a:avLst/>
          </a:prstGeom>
        </p:spPr>
      </p:pic>
      <p:pic>
        <p:nvPicPr>
          <p:cNvPr id="19" name="Рисунок 18" descr="1b97744076b63eda2cfccecd91ea67b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1556792"/>
            <a:ext cx="2334204" cy="3816424"/>
          </a:xfrm>
          <a:prstGeom prst="rect">
            <a:avLst/>
          </a:prstGeom>
        </p:spPr>
      </p:pic>
      <p:pic>
        <p:nvPicPr>
          <p:cNvPr id="20" name="Рисунок 19" descr="6048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88224" y="3176484"/>
            <a:ext cx="2267912" cy="3681516"/>
          </a:xfrm>
          <a:prstGeom prst="rect">
            <a:avLst/>
          </a:prstGeom>
        </p:spPr>
      </p:pic>
      <p:pic>
        <p:nvPicPr>
          <p:cNvPr id="23" name="Рисунок 22" descr="878185_Kavkazskij_plennik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67944" y="2924944"/>
            <a:ext cx="2448272" cy="3723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500"/>
                            </p:stCondLst>
                            <p:childTnLst>
                              <p:par>
                                <p:cTn id="5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7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770" decel="100000"/>
                                        <p:tgtEl>
                                          <p:spTgt spid="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6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7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770" decel="100000"/>
                                        <p:tgtEl>
                                          <p:spTgt spid="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1069</TotalTime>
  <Words>113</Words>
  <Application>Microsoft Office PowerPoint</Application>
  <PresentationFormat>Экран (4:3)</PresentationFormat>
  <Paragraphs>36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Роднянская</dc:creator>
  <cp:lastModifiedBy>Пользователь Windows</cp:lastModifiedBy>
  <cp:revision>103</cp:revision>
  <dcterms:modified xsi:type="dcterms:W3CDTF">2022-11-23T14:32:29Z</dcterms:modified>
</cp:coreProperties>
</file>