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62" r:id="rId4"/>
    <p:sldId id="264" r:id="rId5"/>
    <p:sldId id="258" r:id="rId6"/>
    <p:sldId id="257" r:id="rId7"/>
    <p:sldId id="260" r:id="rId8"/>
    <p:sldId id="259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945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787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099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6425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516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1880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2981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8543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89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773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793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80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0495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57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356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918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530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7C72B33-BB5F-43AB-95BE-769F83156AB4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8BC37A1-1A56-4DEC-A42B-874AAC96D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168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microsoft.com/office/2007/relationships/hdphoto" Target="../media/hdphoto3.wdp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microsoft.com/office/2007/relationships/hdphoto" Target="../media/hdphoto6.wdp"/><Relationship Id="rId4" Type="http://schemas.openxmlformats.org/officeDocument/2006/relationships/image" Target="../media/image18.png"/><Relationship Id="rId9" Type="http://schemas.microsoft.com/office/2007/relationships/hdphoto" Target="../media/hdphoto8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0.wdp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7" Type="http://schemas.microsoft.com/office/2007/relationships/hdphoto" Target="../media/hdphoto13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microsoft.com/office/2007/relationships/hdphoto" Target="../media/hdphoto12.wdp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5.wdp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1934" y="1595957"/>
            <a:ext cx="5308866" cy="1515533"/>
          </a:xfrm>
        </p:spPr>
        <p:txBody>
          <a:bodyPr/>
          <a:lstStyle/>
          <a:p>
            <a:r>
              <a:rPr lang="ru-RU" b="1" baseline="-250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ookman Old Style" panose="02050604050505020204" pitchFamily="18" charset="0"/>
              </a:rPr>
              <a:t>Иррациональные уравнения</a:t>
            </a:r>
            <a:br>
              <a:rPr lang="ru-RU" b="1" baseline="-250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ookman Old Style" panose="02050604050505020204" pitchFamily="18" charset="0"/>
              </a:rPr>
            </a:b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1934" y="3009047"/>
            <a:ext cx="5308866" cy="1377651"/>
          </a:xfrm>
        </p:spPr>
        <p:txBody>
          <a:bodyPr/>
          <a:lstStyle/>
          <a:p>
            <a:r>
              <a:rPr lang="ru-RU" dirty="0" smtClean="0"/>
              <a:t>Определение, приемы решения, уравнения.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64640" y="3650452"/>
            <a:ext cx="6096000" cy="189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Уравнения, </a:t>
            </a:r>
            <a:r>
              <a:rPr lang="ru-RU" sz="4000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содержащие </a:t>
            </a:r>
            <a:r>
              <a:rPr lang="ru-RU" sz="40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переменную под знаком </a:t>
            </a:r>
            <a:r>
              <a:rPr lang="ru-RU" sz="4000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корня,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 </a:t>
            </a:r>
            <a:r>
              <a:rPr lang="ru-RU" sz="40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иррациональными.</a:t>
            </a:r>
          </a:p>
          <a:p>
            <a:pPr algn="r"/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07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4788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3917" y="3944480"/>
            <a:ext cx="7572375" cy="571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060" y="4574915"/>
            <a:ext cx="7975601" cy="10189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56933" y="5593821"/>
            <a:ext cx="7011707" cy="8588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12800" y="609600"/>
            <a:ext cx="7355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Если корень нечетной степени</a:t>
            </a:r>
            <a:endParaRPr lang="ru-RU" sz="2800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3515" y="1132820"/>
            <a:ext cx="5505450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76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0317" y="2530064"/>
            <a:ext cx="7766207" cy="19288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533" y="5775247"/>
            <a:ext cx="6629400" cy="600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3726" y="4458892"/>
            <a:ext cx="7732640" cy="5902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3726" y="5049170"/>
            <a:ext cx="7779390" cy="7260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41599" y="56070"/>
            <a:ext cx="3667125" cy="247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678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48552"/>
          <a:stretch/>
        </p:blipFill>
        <p:spPr>
          <a:xfrm>
            <a:off x="64770" y="130175"/>
            <a:ext cx="8967470" cy="139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12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9439" y="654050"/>
            <a:ext cx="7931785" cy="10485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2533" y="1833245"/>
            <a:ext cx="6173788" cy="10641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1073" y="2897400"/>
            <a:ext cx="6924675" cy="20288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6437" y="4926225"/>
            <a:ext cx="7746683" cy="117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92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8194" y="745730"/>
            <a:ext cx="7449408" cy="6055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7233" y="1453552"/>
            <a:ext cx="7804779" cy="52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198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5850" y="685800"/>
            <a:ext cx="6972300" cy="1219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5850" y="2050097"/>
            <a:ext cx="7153275" cy="11525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0890" y="3198813"/>
            <a:ext cx="7600950" cy="108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54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0560" y="702945"/>
            <a:ext cx="7800340" cy="33455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05697" y="4048504"/>
            <a:ext cx="3743325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2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3905" y="954405"/>
            <a:ext cx="7677150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5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84</TotalTime>
  <Words>24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Bookman Old Style</vt:lpstr>
      <vt:lpstr>Garamond</vt:lpstr>
      <vt:lpstr>Times New Roman</vt:lpstr>
      <vt:lpstr>Натуральные материалы</vt:lpstr>
      <vt:lpstr>Иррациональные уравнения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Иррациональные уравнения</dc:title>
  <dc:creator>Nadegda</dc:creator>
  <cp:lastModifiedBy>Nadegda</cp:lastModifiedBy>
  <cp:revision>11</cp:revision>
  <dcterms:created xsi:type="dcterms:W3CDTF">2018-11-23T17:13:41Z</dcterms:created>
  <dcterms:modified xsi:type="dcterms:W3CDTF">2019-10-20T19:36:26Z</dcterms:modified>
</cp:coreProperties>
</file>