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30" autoAdjust="0"/>
    <p:restoredTop sz="94660"/>
  </p:normalViewPr>
  <p:slideViewPr>
    <p:cSldViewPr>
      <p:cViewPr>
        <p:scale>
          <a:sx n="75" d="100"/>
          <a:sy n="75" d="100"/>
        </p:scale>
        <p:origin x="-1280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EE008-0466-4EB5-BBAF-18CAAD285C9F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FE2DE-0E6C-42D1-923F-FB7E006A8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798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EE008-0466-4EB5-BBAF-18CAAD285C9F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FE2DE-0E6C-42D1-923F-FB7E006A8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301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EE008-0466-4EB5-BBAF-18CAAD285C9F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FE2DE-0E6C-42D1-923F-FB7E006A8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48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EE008-0466-4EB5-BBAF-18CAAD285C9F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FE2DE-0E6C-42D1-923F-FB7E006A8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133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EE008-0466-4EB5-BBAF-18CAAD285C9F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FE2DE-0E6C-42D1-923F-FB7E006A8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441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EE008-0466-4EB5-BBAF-18CAAD285C9F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FE2DE-0E6C-42D1-923F-FB7E006A8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901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EE008-0466-4EB5-BBAF-18CAAD285C9F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FE2DE-0E6C-42D1-923F-FB7E006A8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221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EE008-0466-4EB5-BBAF-18CAAD285C9F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FE2DE-0E6C-42D1-923F-FB7E006A8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130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EE008-0466-4EB5-BBAF-18CAAD285C9F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FE2DE-0E6C-42D1-923F-FB7E006A8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361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EE008-0466-4EB5-BBAF-18CAAD285C9F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FE2DE-0E6C-42D1-923F-FB7E006A8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734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EE008-0466-4EB5-BBAF-18CAAD285C9F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FE2DE-0E6C-42D1-923F-FB7E006A8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185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EE008-0466-4EB5-BBAF-18CAAD285C9F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FE2DE-0E6C-42D1-923F-FB7E006A8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08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0"/>
            <a:ext cx="56886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593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72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156" y="0"/>
            <a:ext cx="457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010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72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61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49"/>
            <a:ext cx="4572000" cy="685635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0"/>
            <a:ext cx="4572000" cy="6891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160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ольга</cp:lastModifiedBy>
  <cp:revision>3</cp:revision>
  <dcterms:created xsi:type="dcterms:W3CDTF">2022-11-23T11:19:01Z</dcterms:created>
  <dcterms:modified xsi:type="dcterms:W3CDTF">2022-11-23T11:35:09Z</dcterms:modified>
</cp:coreProperties>
</file>