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prezentacii.info/wp-content/uploads/2021/01/fG51sRchDwiZgw1u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39"/>
            <a:ext cx="9144000" cy="683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324036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«Детский сад комбинированного вида» №18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Единства.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Праздник Казанской Божией Матери.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437112"/>
            <a:ext cx="3960440" cy="1752600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Горлова Г.А.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 по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 – нравственному воспитанию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317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rezentacii.info/wp-content/uploads/2021/01/fG51sRchDwiZgw1u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73"/>
            <a:ext cx="9144000" cy="687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2636912"/>
            <a:ext cx="67694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671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OMP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508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OMP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8351"/>
            <a:ext cx="9252520" cy="680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906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.prezentacii.info/wp-content/uploads/2021/01/fG51sRchDwiZgw1u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KOMP\Desktop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6419"/>
            <a:ext cx="5999218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44208" y="1358143"/>
            <a:ext cx="23042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Князь Дмитрий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Пожарский встал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главе народного войска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Кузьма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 вместе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простыми воинами отважно сражался.</a:t>
            </a:r>
          </a:p>
        </p:txBody>
      </p:sp>
    </p:spTree>
    <p:extLst>
      <p:ext uri="{BB962C8B-B14F-4D97-AF65-F5344CB8AC3E}">
        <p14:creationId xmlns:p14="http://schemas.microsoft.com/office/powerpoint/2010/main" val="2543513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.prezentacii.info/wp-content/uploads/2021/01/fG51sRchDwiZgw1u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KOMP\Desktop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5695172" cy="257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437112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 Нижний </a:t>
            </a:r>
            <a:r>
              <a:rPr lang="ru-RU" dirty="0">
                <a:solidFill>
                  <a:srgbClr val="002060"/>
                </a:solidFill>
              </a:rPr>
              <a:t>Новгород привезли икону Божией Матери из Казани, которую назвали Казанской. Она всё время была с ополчением.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Перед решающей битвой воины три дня молили о помощи пред </a:t>
            </a:r>
            <a:r>
              <a:rPr lang="ru-RU" dirty="0" smtClean="0">
                <a:solidFill>
                  <a:srgbClr val="002060"/>
                </a:solidFill>
              </a:rPr>
              <a:t>её чудотворной </a:t>
            </a:r>
            <a:r>
              <a:rPr lang="ru-RU" dirty="0">
                <a:solidFill>
                  <a:srgbClr val="002060"/>
                </a:solidFill>
              </a:rPr>
              <a:t>иконой.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899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.prezentacii.info/wp-content/uploads/2021/01/fG51sRchDwiZgw1u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71"/>
            <a:ext cx="9144000" cy="687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KOMP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960440" cy="525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032" y="2276872"/>
            <a:ext cx="396044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Обретение иконы относится к 1579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поднималась Русь с колен.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руках с иконой перед битвой,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Благословенная молитвой.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 звон грядущих перемен</a:t>
            </a:r>
          </a:p>
        </p:txBody>
      </p:sp>
    </p:spTree>
    <p:extLst>
      <p:ext uri="{BB962C8B-B14F-4D97-AF65-F5344CB8AC3E}">
        <p14:creationId xmlns:p14="http://schemas.microsoft.com/office/powerpoint/2010/main" val="3339918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OMP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278" y="0"/>
            <a:ext cx="9255277" cy="684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249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.prezentacii.info/wp-content/uploads/2021/01/fG51sRchDwiZgw1u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198"/>
            <a:ext cx="9144000" cy="687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268760"/>
            <a:ext cx="48062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 и Пожарский –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 герои.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 и Пожарский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Столицу взяли с боем.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Смогли они народы на подвиг вдохновить,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возвратить свободу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мир восстановить.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Едино государство,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 един народ,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великой силой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движется вперёд.</a:t>
            </a:r>
          </a:p>
        </p:txBody>
      </p:sp>
    </p:spTree>
    <p:extLst>
      <p:ext uri="{BB962C8B-B14F-4D97-AF65-F5344CB8AC3E}">
        <p14:creationId xmlns:p14="http://schemas.microsoft.com/office/powerpoint/2010/main" val="4214100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.znanio.ru/methodology/images/14/ee/14ee9581e80e1104e77aa8cb436020ac7fa7482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4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714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89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МБДОУ «Детский сад комбинированного вида» №18     День народного Единства.  Праздник Казанской Божией Матери.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комбинированного вида» №18     День народного Единства.  Праздник Казанской Божией Матери.</dc:title>
  <dc:creator>KOMP</dc:creator>
  <cp:lastModifiedBy>KOMP</cp:lastModifiedBy>
  <cp:revision>5</cp:revision>
  <dcterms:created xsi:type="dcterms:W3CDTF">2022-11-23T16:38:07Z</dcterms:created>
  <dcterms:modified xsi:type="dcterms:W3CDTF">2022-11-23T17:17:48Z</dcterms:modified>
</cp:coreProperties>
</file>