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</p:sldIdLst>
  <p:sldSz cx="5853113" cy="3290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81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639" y="538578"/>
            <a:ext cx="4389835" cy="1145717"/>
          </a:xfrm>
        </p:spPr>
        <p:txBody>
          <a:bodyPr anchor="b"/>
          <a:lstStyle>
            <a:lvl1pPr algn="ctr">
              <a:defRPr sz="287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639" y="1728478"/>
            <a:ext cx="4389835" cy="794536"/>
          </a:xfrm>
        </p:spPr>
        <p:txBody>
          <a:bodyPr/>
          <a:lstStyle>
            <a:lvl1pPr marL="0" indent="0" algn="ctr">
              <a:buNone/>
              <a:defRPr sz="1152"/>
            </a:lvl1pPr>
            <a:lvl2pPr marL="219410" indent="0" algn="ctr">
              <a:buNone/>
              <a:defRPr sz="960"/>
            </a:lvl2pPr>
            <a:lvl3pPr marL="438821" indent="0" algn="ctr">
              <a:buNone/>
              <a:defRPr sz="864"/>
            </a:lvl3pPr>
            <a:lvl4pPr marL="658231" indent="0" algn="ctr">
              <a:buNone/>
              <a:defRPr sz="768"/>
            </a:lvl4pPr>
            <a:lvl5pPr marL="877641" indent="0" algn="ctr">
              <a:buNone/>
              <a:defRPr sz="768"/>
            </a:lvl5pPr>
            <a:lvl6pPr marL="1097051" indent="0" algn="ctr">
              <a:buNone/>
              <a:defRPr sz="768"/>
            </a:lvl6pPr>
            <a:lvl7pPr marL="1316462" indent="0" algn="ctr">
              <a:buNone/>
              <a:defRPr sz="768"/>
            </a:lvl7pPr>
            <a:lvl8pPr marL="1535872" indent="0" algn="ctr">
              <a:buNone/>
              <a:defRPr sz="768"/>
            </a:lvl8pPr>
            <a:lvl9pPr marL="1755282" indent="0" algn="ctr">
              <a:buNone/>
              <a:defRPr sz="768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681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06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88634" y="175210"/>
            <a:ext cx="1262077" cy="27888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2401" y="175210"/>
            <a:ext cx="3713069" cy="2788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18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94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53" y="820437"/>
            <a:ext cx="5048310" cy="1368918"/>
          </a:xfrm>
        </p:spPr>
        <p:txBody>
          <a:bodyPr anchor="b"/>
          <a:lstStyle>
            <a:lvl1pPr>
              <a:defRPr sz="287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9353" y="2202305"/>
            <a:ext cx="5048310" cy="719882"/>
          </a:xfrm>
        </p:spPr>
        <p:txBody>
          <a:bodyPr/>
          <a:lstStyle>
            <a:lvl1pPr marL="0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1pPr>
            <a:lvl2pPr marL="21941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2pPr>
            <a:lvl3pPr marL="438821" indent="0">
              <a:buNone/>
              <a:defRPr sz="864">
                <a:solidFill>
                  <a:schemeClr val="tx1">
                    <a:tint val="75000"/>
                  </a:schemeClr>
                </a:solidFill>
              </a:defRPr>
            </a:lvl3pPr>
            <a:lvl4pPr marL="65823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4pPr>
            <a:lvl5pPr marL="87764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5pPr>
            <a:lvl6pPr marL="1097051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6pPr>
            <a:lvl7pPr marL="131646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7pPr>
            <a:lvl8pPr marL="153587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8pPr>
            <a:lvl9pPr marL="1755282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7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402" y="876047"/>
            <a:ext cx="2487573" cy="2088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63138" y="876047"/>
            <a:ext cx="2487573" cy="2088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322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175210"/>
            <a:ext cx="5048310" cy="63608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64" y="806725"/>
            <a:ext cx="2476141" cy="395363"/>
          </a:xfrm>
        </p:spPr>
        <p:txBody>
          <a:bodyPr anchor="b"/>
          <a:lstStyle>
            <a:lvl1pPr marL="0" indent="0">
              <a:buNone/>
              <a:defRPr sz="1152" b="1"/>
            </a:lvl1pPr>
            <a:lvl2pPr marL="219410" indent="0">
              <a:buNone/>
              <a:defRPr sz="960" b="1"/>
            </a:lvl2pPr>
            <a:lvl3pPr marL="438821" indent="0">
              <a:buNone/>
              <a:defRPr sz="864" b="1"/>
            </a:lvl3pPr>
            <a:lvl4pPr marL="658231" indent="0">
              <a:buNone/>
              <a:defRPr sz="768" b="1"/>
            </a:lvl4pPr>
            <a:lvl5pPr marL="877641" indent="0">
              <a:buNone/>
              <a:defRPr sz="768" b="1"/>
            </a:lvl5pPr>
            <a:lvl6pPr marL="1097051" indent="0">
              <a:buNone/>
              <a:defRPr sz="768" b="1"/>
            </a:lvl6pPr>
            <a:lvl7pPr marL="1316462" indent="0">
              <a:buNone/>
              <a:defRPr sz="768" b="1"/>
            </a:lvl7pPr>
            <a:lvl8pPr marL="1535872" indent="0">
              <a:buNone/>
              <a:defRPr sz="768" b="1"/>
            </a:lvl8pPr>
            <a:lvl9pPr marL="1755282" indent="0">
              <a:buNone/>
              <a:defRPr sz="7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64" y="1202088"/>
            <a:ext cx="2476141" cy="176809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3139" y="806725"/>
            <a:ext cx="2488335" cy="395363"/>
          </a:xfrm>
        </p:spPr>
        <p:txBody>
          <a:bodyPr anchor="b"/>
          <a:lstStyle>
            <a:lvl1pPr marL="0" indent="0">
              <a:buNone/>
              <a:defRPr sz="1152" b="1"/>
            </a:lvl1pPr>
            <a:lvl2pPr marL="219410" indent="0">
              <a:buNone/>
              <a:defRPr sz="960" b="1"/>
            </a:lvl2pPr>
            <a:lvl3pPr marL="438821" indent="0">
              <a:buNone/>
              <a:defRPr sz="864" b="1"/>
            </a:lvl3pPr>
            <a:lvl4pPr marL="658231" indent="0">
              <a:buNone/>
              <a:defRPr sz="768" b="1"/>
            </a:lvl4pPr>
            <a:lvl5pPr marL="877641" indent="0">
              <a:buNone/>
              <a:defRPr sz="768" b="1"/>
            </a:lvl5pPr>
            <a:lvl6pPr marL="1097051" indent="0">
              <a:buNone/>
              <a:defRPr sz="768" b="1"/>
            </a:lvl6pPr>
            <a:lvl7pPr marL="1316462" indent="0">
              <a:buNone/>
              <a:defRPr sz="768" b="1"/>
            </a:lvl7pPr>
            <a:lvl8pPr marL="1535872" indent="0">
              <a:buNone/>
              <a:defRPr sz="768" b="1"/>
            </a:lvl8pPr>
            <a:lvl9pPr marL="1755282" indent="0">
              <a:buNone/>
              <a:defRPr sz="76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63139" y="1202088"/>
            <a:ext cx="2488335" cy="176809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04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3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66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336" y="473827"/>
            <a:ext cx="2963138" cy="2338663"/>
          </a:xfrm>
        </p:spPr>
        <p:txBody>
          <a:bodyPr/>
          <a:lstStyle>
            <a:lvl1pPr>
              <a:defRPr sz="1536"/>
            </a:lvl1pPr>
            <a:lvl2pPr>
              <a:defRPr sz="1344"/>
            </a:lvl2pPr>
            <a:lvl3pPr>
              <a:defRPr sz="1152"/>
            </a:lvl3pPr>
            <a:lvl4pPr>
              <a:defRPr sz="960"/>
            </a:lvl4pPr>
            <a:lvl5pPr>
              <a:defRPr sz="960"/>
            </a:lvl5pPr>
            <a:lvl6pPr>
              <a:defRPr sz="960"/>
            </a:lvl6pPr>
            <a:lvl7pPr>
              <a:defRPr sz="960"/>
            </a:lvl7pPr>
            <a:lvl8pPr>
              <a:defRPr sz="960"/>
            </a:lvl8pPr>
            <a:lvl9pPr>
              <a:defRPr sz="96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68"/>
            </a:lvl1pPr>
            <a:lvl2pPr marL="219410" indent="0">
              <a:buNone/>
              <a:defRPr sz="672"/>
            </a:lvl2pPr>
            <a:lvl3pPr marL="438821" indent="0">
              <a:buNone/>
              <a:defRPr sz="576"/>
            </a:lvl3pPr>
            <a:lvl4pPr marL="658231" indent="0">
              <a:buNone/>
              <a:defRPr sz="480"/>
            </a:lvl4pPr>
            <a:lvl5pPr marL="877641" indent="0">
              <a:buNone/>
              <a:defRPr sz="480"/>
            </a:lvl5pPr>
            <a:lvl6pPr marL="1097051" indent="0">
              <a:buNone/>
              <a:defRPr sz="480"/>
            </a:lvl6pPr>
            <a:lvl7pPr marL="1316462" indent="0">
              <a:buNone/>
              <a:defRPr sz="480"/>
            </a:lvl7pPr>
            <a:lvl8pPr marL="1535872" indent="0">
              <a:buNone/>
              <a:defRPr sz="480"/>
            </a:lvl8pPr>
            <a:lvl9pPr marL="1755282" indent="0">
              <a:buNone/>
              <a:defRPr sz="4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43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64" y="219392"/>
            <a:ext cx="1887781" cy="767874"/>
          </a:xfrm>
        </p:spPr>
        <p:txBody>
          <a:bodyPr anchor="b"/>
          <a:lstStyle>
            <a:lvl1pPr>
              <a:defRPr sz="153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88336" y="473827"/>
            <a:ext cx="2963138" cy="2338663"/>
          </a:xfrm>
        </p:spPr>
        <p:txBody>
          <a:bodyPr anchor="t"/>
          <a:lstStyle>
            <a:lvl1pPr marL="0" indent="0">
              <a:buNone/>
              <a:defRPr sz="1536"/>
            </a:lvl1pPr>
            <a:lvl2pPr marL="219410" indent="0">
              <a:buNone/>
              <a:defRPr sz="1344"/>
            </a:lvl2pPr>
            <a:lvl3pPr marL="438821" indent="0">
              <a:buNone/>
              <a:defRPr sz="1152"/>
            </a:lvl3pPr>
            <a:lvl4pPr marL="658231" indent="0">
              <a:buNone/>
              <a:defRPr sz="960"/>
            </a:lvl4pPr>
            <a:lvl5pPr marL="877641" indent="0">
              <a:buNone/>
              <a:defRPr sz="960"/>
            </a:lvl5pPr>
            <a:lvl6pPr marL="1097051" indent="0">
              <a:buNone/>
              <a:defRPr sz="960"/>
            </a:lvl6pPr>
            <a:lvl7pPr marL="1316462" indent="0">
              <a:buNone/>
              <a:defRPr sz="960"/>
            </a:lvl7pPr>
            <a:lvl8pPr marL="1535872" indent="0">
              <a:buNone/>
              <a:defRPr sz="960"/>
            </a:lvl8pPr>
            <a:lvl9pPr marL="1755282" indent="0">
              <a:buNone/>
              <a:defRPr sz="96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164" y="987266"/>
            <a:ext cx="1887781" cy="1829033"/>
          </a:xfrm>
        </p:spPr>
        <p:txBody>
          <a:bodyPr/>
          <a:lstStyle>
            <a:lvl1pPr marL="0" indent="0">
              <a:buNone/>
              <a:defRPr sz="768"/>
            </a:lvl1pPr>
            <a:lvl2pPr marL="219410" indent="0">
              <a:buNone/>
              <a:defRPr sz="672"/>
            </a:lvl2pPr>
            <a:lvl3pPr marL="438821" indent="0">
              <a:buNone/>
              <a:defRPr sz="576"/>
            </a:lvl3pPr>
            <a:lvl4pPr marL="658231" indent="0">
              <a:buNone/>
              <a:defRPr sz="480"/>
            </a:lvl4pPr>
            <a:lvl5pPr marL="877641" indent="0">
              <a:buNone/>
              <a:defRPr sz="480"/>
            </a:lvl5pPr>
            <a:lvl6pPr marL="1097051" indent="0">
              <a:buNone/>
              <a:defRPr sz="480"/>
            </a:lvl6pPr>
            <a:lvl7pPr marL="1316462" indent="0">
              <a:buNone/>
              <a:defRPr sz="480"/>
            </a:lvl7pPr>
            <a:lvl8pPr marL="1535872" indent="0">
              <a:buNone/>
              <a:defRPr sz="480"/>
            </a:lvl8pPr>
            <a:lvl9pPr marL="1755282" indent="0">
              <a:buNone/>
              <a:defRPr sz="4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60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2402" y="175210"/>
            <a:ext cx="5048310" cy="636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402" y="876047"/>
            <a:ext cx="5048310" cy="2088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2402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1BEBC-32F7-4FD6-BA15-31431FE8417B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8844" y="3050166"/>
            <a:ext cx="1975426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33761" y="3050166"/>
            <a:ext cx="1316950" cy="175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1BEC5-08B5-4191-92D0-74F968A46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80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821" rtl="0" eaLnBrk="1" latinLnBrk="0" hangingPunct="1">
        <a:lnSpc>
          <a:spcPct val="90000"/>
        </a:lnSpc>
        <a:spcBef>
          <a:spcPct val="0"/>
        </a:spcBef>
        <a:buNone/>
        <a:defRPr sz="21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05" indent="-109705" algn="l" defTabSz="438821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4" kern="1200">
          <a:solidFill>
            <a:schemeClr val="tx1"/>
          </a:solidFill>
          <a:latin typeface="+mn-lt"/>
          <a:ea typeface="+mn-ea"/>
          <a:cs typeface="+mn-cs"/>
        </a:defRPr>
      </a:lvl1pPr>
      <a:lvl2pPr marL="329115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2" kern="1200">
          <a:solidFill>
            <a:schemeClr val="tx1"/>
          </a:solidFill>
          <a:latin typeface="+mn-lt"/>
          <a:ea typeface="+mn-ea"/>
          <a:cs typeface="+mn-cs"/>
        </a:defRPr>
      </a:lvl2pPr>
      <a:lvl3pPr marL="54852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6793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987346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20675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42616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64557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864987" indent="-109705" algn="l" defTabSz="438821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1pPr>
      <a:lvl2pPr marL="219410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2pPr>
      <a:lvl3pPr marL="43882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3pPr>
      <a:lvl4pPr marL="65823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87764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097051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31646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53587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755282" algn="l" defTabSz="438821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1F083D-9592-5402-08B6-A66210A5B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71" y="0"/>
            <a:ext cx="4393571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1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C60F5-D806-8E32-FBA1-FED9941E1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62C18BF-BD29-4BDD-9DBF-88BC4DE700D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" y="987227"/>
            <a:ext cx="2487612" cy="186570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35F63DD-012F-DAFA-5430-E455FF87D2A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3" y="987227"/>
            <a:ext cx="2487612" cy="1865709"/>
          </a:xfrm>
        </p:spPr>
      </p:pic>
    </p:spTree>
    <p:extLst>
      <p:ext uri="{BB962C8B-B14F-4D97-AF65-F5344CB8AC3E}">
        <p14:creationId xmlns:p14="http://schemas.microsoft.com/office/powerpoint/2010/main" val="316861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5A2618-46E6-3453-8577-074445221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7824789-0001-5717-E683-DA8E7D4CDC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" y="987227"/>
            <a:ext cx="2487612" cy="186570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D74323C3-8F32-EF6B-AC2F-55D7BB695FA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3" y="987227"/>
            <a:ext cx="2487612" cy="1865709"/>
          </a:xfrm>
        </p:spPr>
      </p:pic>
    </p:spTree>
    <p:extLst>
      <p:ext uri="{BB962C8B-B14F-4D97-AF65-F5344CB8AC3E}">
        <p14:creationId xmlns:p14="http://schemas.microsoft.com/office/powerpoint/2010/main" val="358850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FE71FB-A16A-7A2C-98B6-DC6A12A63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492A263-AA96-E577-9514-4E3ECB47DD5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" y="987227"/>
            <a:ext cx="2487612" cy="186570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4FFBCE40-F4D1-F351-0010-2F3B129557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3" y="987227"/>
            <a:ext cx="2487612" cy="1865709"/>
          </a:xfrm>
        </p:spPr>
      </p:pic>
    </p:spTree>
    <p:extLst>
      <p:ext uri="{BB962C8B-B14F-4D97-AF65-F5344CB8AC3E}">
        <p14:creationId xmlns:p14="http://schemas.microsoft.com/office/powerpoint/2010/main" val="1135044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5777C1-036B-FA6D-A3AA-E65C57979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A70AA03-2A60-2EBD-6CA5-3FC7133BDFA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" y="987227"/>
            <a:ext cx="2487612" cy="186570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B9B3E579-5AEF-4BD0-D6C1-4FD7ECC8D9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3" y="987227"/>
            <a:ext cx="2487612" cy="1865709"/>
          </a:xfrm>
        </p:spPr>
      </p:pic>
    </p:spTree>
    <p:extLst>
      <p:ext uri="{BB962C8B-B14F-4D97-AF65-F5344CB8AC3E}">
        <p14:creationId xmlns:p14="http://schemas.microsoft.com/office/powerpoint/2010/main" val="2868827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3482E-B03F-125E-F4D1-2DC2BD3D2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094801E-3772-3AA1-239F-CEB574FB87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" y="987227"/>
            <a:ext cx="2487612" cy="186570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D83CD26D-BB10-5920-FF15-8B1935047A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63" y="987227"/>
            <a:ext cx="2487612" cy="1865709"/>
          </a:xfrm>
        </p:spPr>
      </p:pic>
    </p:spTree>
    <p:extLst>
      <p:ext uri="{BB962C8B-B14F-4D97-AF65-F5344CB8AC3E}">
        <p14:creationId xmlns:p14="http://schemas.microsoft.com/office/powerpoint/2010/main" val="403115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6D18B-D25F-6CB0-B030-D64E26586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Заниматься нам </a:t>
            </a:r>
            <a:r>
              <a:rPr lang="ru-RU" sz="2400"/>
              <a:t>всегда </a:t>
            </a:r>
            <a:br>
              <a:rPr lang="ru-RU" sz="2400"/>
            </a:br>
            <a:r>
              <a:rPr lang="ru-RU" sz="2400"/>
              <a:t>очень нравиться.</a:t>
            </a:r>
            <a:br>
              <a:rPr lang="ru-RU" sz="2400" dirty="0"/>
            </a:br>
            <a:r>
              <a:rPr lang="ru-RU" sz="2400" dirty="0"/>
              <a:t>Будем все на свете знать</a:t>
            </a:r>
            <a:br>
              <a:rPr lang="ru-RU" sz="2400" dirty="0"/>
            </a:br>
            <a:r>
              <a:rPr lang="ru-RU" sz="2400" dirty="0"/>
              <a:t>Не лениться, не зевать.</a:t>
            </a:r>
            <a:br>
              <a:rPr lang="ru-RU" sz="2400" dirty="0"/>
            </a:br>
            <a:r>
              <a:rPr lang="ru-RU" sz="2400" dirty="0"/>
              <a:t>Будем к знаниям стремиться.</a:t>
            </a:r>
            <a:br>
              <a:rPr lang="ru-RU" sz="2400" dirty="0"/>
            </a:br>
            <a:r>
              <a:rPr lang="ru-RU" sz="2400" dirty="0"/>
              <a:t>Будем хорошо учиться.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9E7F98-DF7D-5DA2-07C6-05D0E6892D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297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31</Words>
  <Application>Microsoft Office PowerPoint</Application>
  <PresentationFormat>Произвольный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Заниматься нам всегда  очень нравиться. Будем все на свете знать Не лениться, не зевать. Будем к знаниям стремиться. Будем хорошо учиться.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Smoxt</dc:creator>
  <cp:lastModifiedBy>Елена Демко</cp:lastModifiedBy>
  <cp:revision>16</cp:revision>
  <dcterms:created xsi:type="dcterms:W3CDTF">2021-05-28T17:01:27Z</dcterms:created>
  <dcterms:modified xsi:type="dcterms:W3CDTF">2022-11-23T12:19:12Z</dcterms:modified>
</cp:coreProperties>
</file>