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</p:sldIdLst>
  <p:sldSz cx="5853113" cy="32908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81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639" y="538578"/>
            <a:ext cx="4389835" cy="1145717"/>
          </a:xfrm>
        </p:spPr>
        <p:txBody>
          <a:bodyPr anchor="b"/>
          <a:lstStyle>
            <a:lvl1pPr algn="ctr">
              <a:defRPr sz="287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639" y="1728478"/>
            <a:ext cx="4389835" cy="794536"/>
          </a:xfrm>
        </p:spPr>
        <p:txBody>
          <a:bodyPr/>
          <a:lstStyle>
            <a:lvl1pPr marL="0" indent="0" algn="ctr">
              <a:buNone/>
              <a:defRPr sz="1152"/>
            </a:lvl1pPr>
            <a:lvl2pPr marL="219410" indent="0" algn="ctr">
              <a:buNone/>
              <a:defRPr sz="960"/>
            </a:lvl2pPr>
            <a:lvl3pPr marL="438821" indent="0" algn="ctr">
              <a:buNone/>
              <a:defRPr sz="864"/>
            </a:lvl3pPr>
            <a:lvl4pPr marL="658231" indent="0" algn="ctr">
              <a:buNone/>
              <a:defRPr sz="768"/>
            </a:lvl4pPr>
            <a:lvl5pPr marL="877641" indent="0" algn="ctr">
              <a:buNone/>
              <a:defRPr sz="768"/>
            </a:lvl5pPr>
            <a:lvl6pPr marL="1097051" indent="0" algn="ctr">
              <a:buNone/>
              <a:defRPr sz="768"/>
            </a:lvl6pPr>
            <a:lvl7pPr marL="1316462" indent="0" algn="ctr">
              <a:buNone/>
              <a:defRPr sz="768"/>
            </a:lvl7pPr>
            <a:lvl8pPr marL="1535872" indent="0" algn="ctr">
              <a:buNone/>
              <a:defRPr sz="768"/>
            </a:lvl8pPr>
            <a:lvl9pPr marL="1755282" indent="0" algn="ctr">
              <a:buNone/>
              <a:defRPr sz="768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681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06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88634" y="175210"/>
            <a:ext cx="1262077" cy="27888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2401" y="175210"/>
            <a:ext cx="3713069" cy="2788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18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94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53" y="820437"/>
            <a:ext cx="5048310" cy="1368918"/>
          </a:xfrm>
        </p:spPr>
        <p:txBody>
          <a:bodyPr anchor="b"/>
          <a:lstStyle>
            <a:lvl1pPr>
              <a:defRPr sz="287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9353" y="2202305"/>
            <a:ext cx="5048310" cy="719882"/>
          </a:xfrm>
        </p:spPr>
        <p:txBody>
          <a:bodyPr/>
          <a:lstStyle>
            <a:lvl1pPr marL="0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1pPr>
            <a:lvl2pPr marL="21941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2pPr>
            <a:lvl3pPr marL="438821" indent="0">
              <a:buNone/>
              <a:defRPr sz="864">
                <a:solidFill>
                  <a:schemeClr val="tx1">
                    <a:tint val="75000"/>
                  </a:schemeClr>
                </a:solidFill>
              </a:defRPr>
            </a:lvl3pPr>
            <a:lvl4pPr marL="65823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4pPr>
            <a:lvl5pPr marL="87764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5pPr>
            <a:lvl6pPr marL="109705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6pPr>
            <a:lvl7pPr marL="131646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7pPr>
            <a:lvl8pPr marL="153587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8pPr>
            <a:lvl9pPr marL="175528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97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402" y="876047"/>
            <a:ext cx="2487573" cy="2088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63138" y="876047"/>
            <a:ext cx="2487573" cy="2088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322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175210"/>
            <a:ext cx="5048310" cy="63608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164" y="806725"/>
            <a:ext cx="2476141" cy="395363"/>
          </a:xfrm>
        </p:spPr>
        <p:txBody>
          <a:bodyPr anchor="b"/>
          <a:lstStyle>
            <a:lvl1pPr marL="0" indent="0">
              <a:buNone/>
              <a:defRPr sz="1152" b="1"/>
            </a:lvl1pPr>
            <a:lvl2pPr marL="219410" indent="0">
              <a:buNone/>
              <a:defRPr sz="960" b="1"/>
            </a:lvl2pPr>
            <a:lvl3pPr marL="438821" indent="0">
              <a:buNone/>
              <a:defRPr sz="864" b="1"/>
            </a:lvl3pPr>
            <a:lvl4pPr marL="658231" indent="0">
              <a:buNone/>
              <a:defRPr sz="768" b="1"/>
            </a:lvl4pPr>
            <a:lvl5pPr marL="877641" indent="0">
              <a:buNone/>
              <a:defRPr sz="768" b="1"/>
            </a:lvl5pPr>
            <a:lvl6pPr marL="1097051" indent="0">
              <a:buNone/>
              <a:defRPr sz="768" b="1"/>
            </a:lvl6pPr>
            <a:lvl7pPr marL="1316462" indent="0">
              <a:buNone/>
              <a:defRPr sz="768" b="1"/>
            </a:lvl7pPr>
            <a:lvl8pPr marL="1535872" indent="0">
              <a:buNone/>
              <a:defRPr sz="768" b="1"/>
            </a:lvl8pPr>
            <a:lvl9pPr marL="1755282" indent="0">
              <a:buNone/>
              <a:defRPr sz="7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64" y="1202088"/>
            <a:ext cx="2476141" cy="176809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3139" y="806725"/>
            <a:ext cx="2488335" cy="395363"/>
          </a:xfrm>
        </p:spPr>
        <p:txBody>
          <a:bodyPr anchor="b"/>
          <a:lstStyle>
            <a:lvl1pPr marL="0" indent="0">
              <a:buNone/>
              <a:defRPr sz="1152" b="1"/>
            </a:lvl1pPr>
            <a:lvl2pPr marL="219410" indent="0">
              <a:buNone/>
              <a:defRPr sz="960" b="1"/>
            </a:lvl2pPr>
            <a:lvl3pPr marL="438821" indent="0">
              <a:buNone/>
              <a:defRPr sz="864" b="1"/>
            </a:lvl3pPr>
            <a:lvl4pPr marL="658231" indent="0">
              <a:buNone/>
              <a:defRPr sz="768" b="1"/>
            </a:lvl4pPr>
            <a:lvl5pPr marL="877641" indent="0">
              <a:buNone/>
              <a:defRPr sz="768" b="1"/>
            </a:lvl5pPr>
            <a:lvl6pPr marL="1097051" indent="0">
              <a:buNone/>
              <a:defRPr sz="768" b="1"/>
            </a:lvl6pPr>
            <a:lvl7pPr marL="1316462" indent="0">
              <a:buNone/>
              <a:defRPr sz="768" b="1"/>
            </a:lvl7pPr>
            <a:lvl8pPr marL="1535872" indent="0">
              <a:buNone/>
              <a:defRPr sz="768" b="1"/>
            </a:lvl8pPr>
            <a:lvl9pPr marL="1755282" indent="0">
              <a:buNone/>
              <a:defRPr sz="7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63139" y="1202088"/>
            <a:ext cx="2488335" cy="176809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04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73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66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336" y="473827"/>
            <a:ext cx="2963138" cy="2338663"/>
          </a:xfrm>
        </p:spPr>
        <p:txBody>
          <a:bodyPr/>
          <a:lstStyle>
            <a:lvl1pPr>
              <a:defRPr sz="1536"/>
            </a:lvl1pPr>
            <a:lvl2pPr>
              <a:defRPr sz="1344"/>
            </a:lvl2pPr>
            <a:lvl3pPr>
              <a:defRPr sz="1152"/>
            </a:lvl3pPr>
            <a:lvl4pPr>
              <a:defRPr sz="960"/>
            </a:lvl4pPr>
            <a:lvl5pPr>
              <a:defRPr sz="960"/>
            </a:lvl5pPr>
            <a:lvl6pPr>
              <a:defRPr sz="960"/>
            </a:lvl6pPr>
            <a:lvl7pPr>
              <a:defRPr sz="960"/>
            </a:lvl7pPr>
            <a:lvl8pPr>
              <a:defRPr sz="960"/>
            </a:lvl8pPr>
            <a:lvl9pPr>
              <a:defRPr sz="96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68"/>
            </a:lvl1pPr>
            <a:lvl2pPr marL="219410" indent="0">
              <a:buNone/>
              <a:defRPr sz="672"/>
            </a:lvl2pPr>
            <a:lvl3pPr marL="438821" indent="0">
              <a:buNone/>
              <a:defRPr sz="576"/>
            </a:lvl3pPr>
            <a:lvl4pPr marL="658231" indent="0">
              <a:buNone/>
              <a:defRPr sz="480"/>
            </a:lvl4pPr>
            <a:lvl5pPr marL="877641" indent="0">
              <a:buNone/>
              <a:defRPr sz="480"/>
            </a:lvl5pPr>
            <a:lvl6pPr marL="1097051" indent="0">
              <a:buNone/>
              <a:defRPr sz="480"/>
            </a:lvl6pPr>
            <a:lvl7pPr marL="1316462" indent="0">
              <a:buNone/>
              <a:defRPr sz="480"/>
            </a:lvl7pPr>
            <a:lvl8pPr marL="1535872" indent="0">
              <a:buNone/>
              <a:defRPr sz="480"/>
            </a:lvl8pPr>
            <a:lvl9pPr marL="1755282" indent="0">
              <a:buNone/>
              <a:defRPr sz="4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43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88336" y="473827"/>
            <a:ext cx="2963138" cy="2338663"/>
          </a:xfrm>
        </p:spPr>
        <p:txBody>
          <a:bodyPr anchor="t"/>
          <a:lstStyle>
            <a:lvl1pPr marL="0" indent="0">
              <a:buNone/>
              <a:defRPr sz="1536"/>
            </a:lvl1pPr>
            <a:lvl2pPr marL="219410" indent="0">
              <a:buNone/>
              <a:defRPr sz="1344"/>
            </a:lvl2pPr>
            <a:lvl3pPr marL="438821" indent="0">
              <a:buNone/>
              <a:defRPr sz="1152"/>
            </a:lvl3pPr>
            <a:lvl4pPr marL="658231" indent="0">
              <a:buNone/>
              <a:defRPr sz="960"/>
            </a:lvl4pPr>
            <a:lvl5pPr marL="877641" indent="0">
              <a:buNone/>
              <a:defRPr sz="960"/>
            </a:lvl5pPr>
            <a:lvl6pPr marL="1097051" indent="0">
              <a:buNone/>
              <a:defRPr sz="960"/>
            </a:lvl6pPr>
            <a:lvl7pPr marL="1316462" indent="0">
              <a:buNone/>
              <a:defRPr sz="960"/>
            </a:lvl7pPr>
            <a:lvl8pPr marL="1535872" indent="0">
              <a:buNone/>
              <a:defRPr sz="960"/>
            </a:lvl8pPr>
            <a:lvl9pPr marL="1755282" indent="0">
              <a:buNone/>
              <a:defRPr sz="96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68"/>
            </a:lvl1pPr>
            <a:lvl2pPr marL="219410" indent="0">
              <a:buNone/>
              <a:defRPr sz="672"/>
            </a:lvl2pPr>
            <a:lvl3pPr marL="438821" indent="0">
              <a:buNone/>
              <a:defRPr sz="576"/>
            </a:lvl3pPr>
            <a:lvl4pPr marL="658231" indent="0">
              <a:buNone/>
              <a:defRPr sz="480"/>
            </a:lvl4pPr>
            <a:lvl5pPr marL="877641" indent="0">
              <a:buNone/>
              <a:defRPr sz="480"/>
            </a:lvl5pPr>
            <a:lvl6pPr marL="1097051" indent="0">
              <a:buNone/>
              <a:defRPr sz="480"/>
            </a:lvl6pPr>
            <a:lvl7pPr marL="1316462" indent="0">
              <a:buNone/>
              <a:defRPr sz="480"/>
            </a:lvl7pPr>
            <a:lvl8pPr marL="1535872" indent="0">
              <a:buNone/>
              <a:defRPr sz="480"/>
            </a:lvl8pPr>
            <a:lvl9pPr marL="1755282" indent="0">
              <a:buNone/>
              <a:defRPr sz="4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60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2402" y="175210"/>
            <a:ext cx="5048310" cy="636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402" y="876047"/>
            <a:ext cx="5048310" cy="2088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2402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8844" y="3050166"/>
            <a:ext cx="1975426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33761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80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821" rtl="0" eaLnBrk="1" latinLnBrk="0" hangingPunct="1">
        <a:lnSpc>
          <a:spcPct val="90000"/>
        </a:lnSpc>
        <a:spcBef>
          <a:spcPct val="0"/>
        </a:spcBef>
        <a:buNone/>
        <a:defRPr sz="21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05" indent="-109705" algn="l" defTabSz="438821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4" kern="1200">
          <a:solidFill>
            <a:schemeClr val="tx1"/>
          </a:solidFill>
          <a:latin typeface="+mn-lt"/>
          <a:ea typeface="+mn-ea"/>
          <a:cs typeface="+mn-cs"/>
        </a:defRPr>
      </a:lvl1pPr>
      <a:lvl2pPr marL="329115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2" kern="1200">
          <a:solidFill>
            <a:schemeClr val="tx1"/>
          </a:solidFill>
          <a:latin typeface="+mn-lt"/>
          <a:ea typeface="+mn-ea"/>
          <a:cs typeface="+mn-cs"/>
        </a:defRPr>
      </a:lvl2pPr>
      <a:lvl3pPr marL="54852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6793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98734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20675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42616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64557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86498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1pPr>
      <a:lvl2pPr marL="219410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2pPr>
      <a:lvl3pPr marL="43882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3pPr>
      <a:lvl4pPr marL="65823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87764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09705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31646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53587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75528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6DA486-8EBE-840C-581F-F1168F874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51" y="0"/>
            <a:ext cx="4693411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1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5E4729-EC22-C335-D5CA-BC4BE0B6D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FC1E1A3-D3D6-1035-D8FB-44146ABEE6B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9DCF2B72-041D-C0DB-C409-ACA90DA023E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3940292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8A1A2A-BE1B-434C-D03A-576B478DE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C285DAA-675F-04AD-BC23-BB4EEAF49DA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13F13C3E-FC8C-D31C-A894-7E8AC007EA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746665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80E11E-E035-CC0B-1038-1CE84000C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309BC51-AE4B-D5DE-5BC3-A1E5F1E51F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871BB7C0-5FD0-B945-F024-D3B090C6254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3364091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60A359-F505-D9A2-7654-F57F48BCA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739C512-65FC-F2C2-DD8A-67684C26865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4A61F5A2-88F9-A688-B955-56F2905817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3753638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3CCDA-CB62-9E33-8798-183D6BA9E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8FD05A7-A0B7-535D-02F6-B7B62D0CD6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5D5DFDB-DF9C-12E3-2DF8-8FB691F1B0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506724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074466-207C-A519-1973-05242B207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6D31DF8-F3D1-AAA7-FADA-BB85250D7D6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91CC87DA-497B-9E6E-B821-CE02B81554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3744398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90D940-E386-D296-B77E-6B4374B65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E6F44B-8F40-BE80-2D78-2B084F739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Мы играем и считаем</a:t>
            </a:r>
          </a:p>
          <a:p>
            <a:r>
              <a:rPr lang="ru-RU" dirty="0"/>
              <a:t>И задачи мы решаем.</a:t>
            </a:r>
          </a:p>
          <a:p>
            <a:pPr marL="0" indent="0">
              <a:buNone/>
            </a:pPr>
            <a:r>
              <a:rPr lang="ru-RU" dirty="0"/>
              <a:t>Если очень захотеть </a:t>
            </a:r>
          </a:p>
          <a:p>
            <a:pPr marL="0" indent="0">
              <a:buNone/>
            </a:pPr>
            <a:r>
              <a:rPr lang="ru-RU" dirty="0"/>
              <a:t>Можно </a:t>
            </a:r>
            <a:r>
              <a:rPr lang="ru-RU"/>
              <a:t>многое успеть.</a:t>
            </a:r>
          </a:p>
        </p:txBody>
      </p:sp>
    </p:spTree>
    <p:extLst>
      <p:ext uri="{BB962C8B-B14F-4D97-AF65-F5344CB8AC3E}">
        <p14:creationId xmlns:p14="http://schemas.microsoft.com/office/powerpoint/2010/main" val="421719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A81524-52F9-19F1-DEFB-5E1D62EFF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E125CEF-F37B-D6CF-E589-FE956BAD508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E213737-3351-4570-D7CF-DA7DE90692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2501586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931685-5A78-F30C-6C08-9F7CE81AD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6ED9A5E-E7FC-CDE5-0096-0C1363FA611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7CC841C1-0181-4D4F-E635-518999BE1F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1912126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4FC7D1-BF69-CE22-30D8-24577C79E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1B07596-5DB9-D763-2BA4-B862DBD8879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46BAD01B-E5E0-5691-A27B-C61D92CE07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839392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7847DF-4D32-854F-C7C9-CBA9D74D8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E13ABA7-6799-2CE8-1258-E258630E9BC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8C6FEF72-6546-A1A6-5182-C217BC96E9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1088641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CB0B18-7026-E22A-9731-70D3C6954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3F3E256-8F64-2CFF-C89F-94A9B6426B0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9BA02DD3-43D8-7429-4E4D-70F8B180D63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2839271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E6F9B-6E1D-15D5-9C5D-BFB6A44F3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C8F8704-592A-79D4-59A4-ABE5BBD2573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571127F-0D14-B48A-EA96-64F460A0B6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30356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0FA77-F99A-A08C-B8E6-4947E7994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A6CD3AA-AE02-82B0-C73D-20E5F96438F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AABE269-9459-4AD2-248E-AB6BC1D27C3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2518307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195C12-9A23-1DE0-075D-4927CB5EE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2FB7CC1-76CF-4425-00CF-16469D159E9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663" y="1137246"/>
            <a:ext cx="2087562" cy="15656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8A3F0E7C-B2B6-75F7-E37C-C6535623F4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3888" y="1137246"/>
            <a:ext cx="2087562" cy="1565671"/>
          </a:xfrm>
        </p:spPr>
      </p:pic>
    </p:spTree>
    <p:extLst>
      <p:ext uri="{BB962C8B-B14F-4D97-AF65-F5344CB8AC3E}">
        <p14:creationId xmlns:p14="http://schemas.microsoft.com/office/powerpoint/2010/main" val="27393747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16</Words>
  <Application>Microsoft Office PowerPoint</Application>
  <PresentationFormat>Произвольный</PresentationFormat>
  <Paragraphs>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Smoxt</dc:creator>
  <cp:lastModifiedBy>Елена Демко</cp:lastModifiedBy>
  <cp:revision>16</cp:revision>
  <dcterms:created xsi:type="dcterms:W3CDTF">2021-05-28T17:01:27Z</dcterms:created>
  <dcterms:modified xsi:type="dcterms:W3CDTF">2022-11-23T12:39:58Z</dcterms:modified>
</cp:coreProperties>
</file>