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26" r:id="rId3"/>
    <p:sldId id="316" r:id="rId4"/>
    <p:sldId id="455" r:id="rId5"/>
    <p:sldId id="449" r:id="rId6"/>
    <p:sldId id="356" r:id="rId7"/>
    <p:sldId id="38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41" autoAdjust="0"/>
    <p:restoredTop sz="94624" autoAdjust="0"/>
  </p:normalViewPr>
  <p:slideViewPr>
    <p:cSldViewPr>
      <p:cViewPr varScale="1">
        <p:scale>
          <a:sx n="57" d="100"/>
          <a:sy n="57" d="100"/>
        </p:scale>
        <p:origin x="36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59A4C-B865-42FF-B434-DFFA364B70B6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532CA-1D03-4918-9855-E4FB898626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01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66A9-5AB2-40CA-98F8-E7EA43D14B9C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622-8B25-4360-890B-DF9DFC53C7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83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8475-CA72-4975-A81E-D092DC8B5106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2F23-9812-45B0-836C-A76D36BAB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11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7365-2EFC-4E1D-80D8-4FC92F7FCDBA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6F16-C9A2-4988-AE09-5B0B0B00B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92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CBE5-C424-4FA4-B0AB-B2E5184DE077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47C7-1B7A-4FEB-AAF1-173B3C0C95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81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D8E0-AAAF-4334-A314-33C8E73BA7BC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5403-9ED9-4699-A8C9-DBB5A7551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40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3FD4-0115-4522-AAF2-DD5CFC4CAFE8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35B5-676F-4030-889B-1AE1978FA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613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0FEF-DB15-4141-BADA-533F949C7E62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EADE-DEC7-43E4-801F-84914225B4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23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D56B0-DB69-4DD1-B42E-D3ACF0F94C76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96BA-1DA7-46A5-B305-470F544A4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68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1CE9-810B-4B8D-9A2D-DE6AAED762F9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09EA8-7F54-4BC8-B366-50F2C0DB7F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27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1AF3-AA58-4EE6-93C8-2FD47FDE3D5E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1835-6805-4806-B42F-14087AE8B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27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515CB-C020-4A1A-A4F1-8B4BAFEA6F67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179-6C85-4159-9F75-1D8862243F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31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88C7C9-64A3-49AE-9F36-30757154F6B7}" type="datetimeFigureOut">
              <a:rPr lang="ru-RU"/>
              <a:pPr>
                <a:defRPr/>
              </a:pPr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6D364E-D491-47F3-B770-745BD0C5D4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358939" y="4581128"/>
            <a:ext cx="3418551" cy="1824320"/>
          </a:xfrm>
        </p:spPr>
        <p:txBody>
          <a:bodyPr/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 flipV="1">
            <a:off x="7858148" y="97134"/>
            <a:ext cx="71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1052736"/>
            <a:ext cx="5100028" cy="30963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                </a:t>
            </a:r>
            <a:endParaRPr lang="ru-RU" dirty="0"/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 flipV="1">
            <a:off x="4147701" y="6488668"/>
            <a:ext cx="1800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929198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38230" y="18448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64521" y="1484784"/>
            <a:ext cx="47638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Шаг в мир конструирования!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3212976"/>
            <a:ext cx="7600358" cy="3073544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827584" y="357167"/>
            <a:ext cx="7720079" cy="242376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5EFFB">
                  <a:shade val="30000"/>
                  <a:satMod val="115000"/>
                </a:srgbClr>
              </a:gs>
              <a:gs pos="50000">
                <a:srgbClr val="E5EFFB">
                  <a:shade val="67500"/>
                  <a:satMod val="115000"/>
                </a:srgbClr>
              </a:gs>
              <a:gs pos="100000">
                <a:srgbClr val="E5EFFB">
                  <a:shade val="100000"/>
                  <a:satMod val="115000"/>
                </a:srgbClr>
              </a:gs>
            </a:gsLst>
            <a:lin ang="13500000" scaled="1"/>
            <a:tileRect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  КОНСТРУИРОВАНИЕ – продуктивный вид деятельности, поскольку основная его цель - получение определённого продукта.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428604"/>
            <a:ext cx="776187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 smtClean="0"/>
              <a:t>                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16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r>
              <a:rPr lang="ru-RU" sz="16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</a:t>
            </a:r>
          </a:p>
          <a:p>
            <a:pPr algn="ctr" fontAlgn="base"/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7336" y="5531513"/>
            <a:ext cx="1524000" cy="105844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pic>
        <p:nvPicPr>
          <p:cNvPr id="9218" name="Picture 2" descr="https://27kpspb.caduk.ru/images/i5435-image-origina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7992888" cy="3549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687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76872"/>
            <a:ext cx="6552728" cy="39604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57200" indent="-45720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1271063"/>
          </a:xfrm>
        </p:spPr>
        <p:txBody>
          <a:bodyPr/>
          <a:lstStyle/>
          <a:p>
            <a:pPr lvl="0"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0023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8194" name="Picture 2" descr="https://sun9-54.userapi.com/impg/mFgc9mblzCWa4acXxzbxI6jQY2Mv2B6byldBqQ/odE0emn4WxE.jpg?size=1280x960&amp;quality=96&amp;sign=ea59818eb6bb628f0adc68f6d59e3c17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99288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23.userapi.com/impg/j8Pk75iTRidDskflqryM_3xbS1ATDVeXEyV9DA/Rkjs6AcraOs.jpg?size=1280x576&amp;quality=96&amp;sign=55dc0034b74b1af3dc8cd033d45aa8dc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3888432" cy="2676520"/>
          </a:xfrm>
          <a:prstGeom prst="rect">
            <a:avLst/>
          </a:prstGeom>
          <a:noFill/>
        </p:spPr>
      </p:pic>
      <p:pic>
        <p:nvPicPr>
          <p:cNvPr id="5124" name="Picture 4" descr="https://sun9-77.userapi.com/impg/QlixidxTI444hZyHqo3KiF05gwfjoufLC03CZw/aDUpL446w_g.jpg?size=486x1080&amp;quality=96&amp;sign=9d1c55581d847d773919dc433050624b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18110"/>
            <a:ext cx="3528392" cy="3458962"/>
          </a:xfrm>
          <a:prstGeom prst="rect">
            <a:avLst/>
          </a:prstGeom>
          <a:noFill/>
        </p:spPr>
      </p:pic>
      <p:pic>
        <p:nvPicPr>
          <p:cNvPr id="5126" name="Picture 6" descr="https://sun9-43.userapi.com/impg/Sh6FcLpXUTPRMz32mKNxt4NbVqPN9DUCaznqOA/aT9NWVccTuk.jpg?size=1280x576&amp;quality=96&amp;sign=473d06ba30f4ede95f540b8dc98ef23a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5328592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47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786742" cy="60007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 «Конструирование» мы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придерживались следующих принципов: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- стимулирование детей на активный поиск новых знаний в совместной деятельности с взрослым, в игре и в самостоятельной деятельности.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Вариативности - предоставление ребенку возможности для оптимального самовыражения через осуществление права выбора, самостоятельного выхода из проблемной ситуации.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ситуаций, в которых ребенок может реализовать свой творческий потенциал через совместную и индивидуальную деятельность.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57166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получили результат:</a:t>
            </a: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9288" y="1265107"/>
            <a:ext cx="7992888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качества развития детей, повышение устойчивого интереса к знаниям!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2.userapi.com/impg/-ssov49Xr_p1blbhaATYt5_IwB952W-Z8lb2FA/VFVjSUCW7I0.jpg?size=810x1080&amp;quality=96&amp;sign=1dfc58dde1be2ac640158adb13266e9f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5472608" cy="3808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187624" y="4603774"/>
            <a:ext cx="7604348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://kapitoshka.detkin-club.ru/images/news/2_5a0a81078e12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637153"/>
            <a:ext cx="5593804" cy="408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115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Тема Office</vt:lpstr>
      <vt:lpstr>    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Admin</cp:lastModifiedBy>
  <cp:revision>227</cp:revision>
  <dcterms:created xsi:type="dcterms:W3CDTF">2011-08-02T23:19:04Z</dcterms:created>
  <dcterms:modified xsi:type="dcterms:W3CDTF">2022-11-23T18:58:23Z</dcterms:modified>
</cp:coreProperties>
</file>