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7" r:id="rId2"/>
    <p:sldId id="263" r:id="rId3"/>
    <p:sldId id="267" r:id="rId4"/>
    <p:sldId id="266" r:id="rId5"/>
    <p:sldId id="265" r:id="rId6"/>
    <p:sldId id="270" r:id="rId7"/>
    <p:sldId id="269" r:id="rId8"/>
    <p:sldId id="264" r:id="rId9"/>
    <p:sldId id="258" r:id="rId10"/>
    <p:sldId id="260" r:id="rId11"/>
    <p:sldId id="261" r:id="rId12"/>
    <p:sldId id="262" r:id="rId13"/>
    <p:sldId id="25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ена Зуева" initials="ЕЗ" lastIdx="1" clrIdx="0">
    <p:extLst>
      <p:ext uri="{19B8F6BF-5375-455C-9EA6-DF929625EA0E}">
        <p15:presenceInfo xmlns:p15="http://schemas.microsoft.com/office/powerpoint/2012/main" userId="66539a48b84a02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9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82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0168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39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18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24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51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2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5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1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09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96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6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943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5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CEB4F-E1AB-40E7-8020-CCAC103D32C3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FB917-9C24-408C-A3D3-01E509752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565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BED54E9-11D1-4567-B7FB-D0E510B158B7}"/>
              </a:ext>
            </a:extLst>
          </p:cNvPr>
          <p:cNvSpPr/>
          <p:nvPr/>
        </p:nvSpPr>
        <p:spPr>
          <a:xfrm>
            <a:off x="1334218" y="843677"/>
            <a:ext cx="952356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№ 2 «Искорка».</a:t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Протвино, Московская область </a:t>
            </a: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 по изготовлению атрибутов к празднику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«Мороженое 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Деда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Мороза»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307CD7-341C-4CBE-ADD6-0FF2B008A7E1}"/>
              </a:ext>
            </a:extLst>
          </p:cNvPr>
          <p:cNvSpPr/>
          <p:nvPr/>
        </p:nvSpPr>
        <p:spPr>
          <a:xfrm>
            <a:off x="3800138" y="4700115"/>
            <a:ext cx="6590580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>
              <a:lnSpc>
                <a:spcPct val="120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Зуева Е.Н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2022 г.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FB25AEB-DBCA-42F0-9024-1B73AB0625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44516">
            <a:off x="-817270" y="2039765"/>
            <a:ext cx="5447574" cy="473702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C2CCCB-8E1D-4065-B6AD-4A06B356CF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63460">
            <a:off x="3178017" y="3127499"/>
            <a:ext cx="2109619" cy="364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72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A9AFF6-1042-4D33-AFA8-6A55AB89A3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0AE4A1C-32E5-43EF-A429-DDB8B3EC7C49}"/>
              </a:ext>
            </a:extLst>
          </p:cNvPr>
          <p:cNvSpPr/>
          <p:nvPr/>
        </p:nvSpPr>
        <p:spPr>
          <a:xfrm>
            <a:off x="1811547" y="172854"/>
            <a:ext cx="86781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Не торопитесь!  Белые и цветные шарики должны быть крепко приклеены к рожку и друг к другу.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607CA48-7161-4792-B1C1-15C559CB0298}"/>
              </a:ext>
            </a:extLst>
          </p:cNvPr>
          <p:cNvSpPr/>
          <p:nvPr/>
        </p:nvSpPr>
        <p:spPr>
          <a:xfrm>
            <a:off x="1811547" y="1566020"/>
            <a:ext cx="5106838" cy="18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ПОМНИТЕ! Мороженое – это атрибут детского праздника, он должен выдержать падения и другие воздействия.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42012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DC2DD9-DB53-435E-8DB5-C4ADEA2F16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49DBDEE-0354-4EA1-A7A0-0CC53407BA6A}"/>
              </a:ext>
            </a:extLst>
          </p:cNvPr>
          <p:cNvSpPr/>
          <p:nvPr/>
        </p:nvSpPr>
        <p:spPr>
          <a:xfrm>
            <a:off x="4389912" y="837647"/>
            <a:ext cx="60841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Дайте шарикам время как следует высохнуть в рожке.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0650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7E3ACE-B853-49A1-99A6-2E86575F71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B3F169D-B2FE-4C70-9C9A-AE26CBEECC8A}"/>
              </a:ext>
            </a:extLst>
          </p:cNvPr>
          <p:cNvSpPr/>
          <p:nvPr/>
        </p:nvSpPr>
        <p:spPr>
          <a:xfrm>
            <a:off x="2062348" y="695144"/>
            <a:ext cx="5442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ВАШЕ МОРОЖЕНОЕ ГОТОВО!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3237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ADDBB9-9EEA-4CB3-8424-09004489AE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0E871FC-04BD-49EA-A613-4E541838292D}"/>
              </a:ext>
            </a:extLst>
          </p:cNvPr>
          <p:cNvSpPr/>
          <p:nvPr/>
        </p:nvSpPr>
        <p:spPr>
          <a:xfrm>
            <a:off x="1930750" y="572386"/>
            <a:ext cx="5063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73384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394431-8F50-43BA-BE60-0A34E62458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999" y="6592"/>
            <a:ext cx="9379789" cy="68514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A300F5-1BAA-478C-8547-219B96F8F8A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1708">
            <a:off x="2674190" y="3505647"/>
            <a:ext cx="1500353" cy="309688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CC79964-42CB-43A7-A3E8-F259BFA8982D}"/>
              </a:ext>
            </a:extLst>
          </p:cNvPr>
          <p:cNvSpPr/>
          <p:nvPr/>
        </p:nvSpPr>
        <p:spPr>
          <a:xfrm>
            <a:off x="1798717" y="609800"/>
            <a:ext cx="4998897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работы приготовьте: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4-5 листов белой бумаги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листа цветной бумаги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Клей-карандаш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Влажные салфетки</a:t>
            </a:r>
          </a:p>
          <a:p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Линейка</a:t>
            </a:r>
          </a:p>
          <a:p>
            <a:pPr algn="ctr"/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E7FEFA-A538-4847-8EE1-55BE306E87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5" t="42556" r="20055" b="42641"/>
          <a:stretch/>
        </p:blipFill>
        <p:spPr>
          <a:xfrm>
            <a:off x="6399648" y="5054088"/>
            <a:ext cx="4504140" cy="148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8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587144-7DD0-4F72-A70C-D2817D7829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3E3CAF3-45F7-41EF-A21D-12F423CFFF63}"/>
              </a:ext>
            </a:extLst>
          </p:cNvPr>
          <p:cNvSpPr/>
          <p:nvPr/>
        </p:nvSpPr>
        <p:spPr>
          <a:xfrm>
            <a:off x="1805796" y="360252"/>
            <a:ext cx="66825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стаканчика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Соедините белую и цветную бумагу для плотности, точечно проклейте листы в некоторых местах.</a:t>
            </a:r>
          </a:p>
        </p:txBody>
      </p:sp>
    </p:spTree>
    <p:extLst>
      <p:ext uri="{BB962C8B-B14F-4D97-AF65-F5344CB8AC3E}">
        <p14:creationId xmlns:p14="http://schemas.microsoft.com/office/powerpoint/2010/main" val="383056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E14C3E-22AD-4A24-89B5-EE8CCF5F17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2B2E7D-BBA7-4AB3-976B-1240ACE7E435}"/>
              </a:ext>
            </a:extLst>
          </p:cNvPr>
          <p:cNvSpPr/>
          <p:nvPr/>
        </p:nvSpPr>
        <p:spPr>
          <a:xfrm>
            <a:off x="1771290" y="396187"/>
            <a:ext cx="51988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Сверните из бумаги конус, придерживаясь диаметра 9 см.</a:t>
            </a:r>
          </a:p>
        </p:txBody>
      </p:sp>
    </p:spTree>
    <p:extLst>
      <p:ext uri="{BB962C8B-B14F-4D97-AF65-F5344CB8AC3E}">
        <p14:creationId xmlns:p14="http://schemas.microsoft.com/office/powerpoint/2010/main" val="341827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346FD0-A010-4F41-9EDF-E799995696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9134156-7EBF-42F8-841C-C53D50654C7C}"/>
              </a:ext>
            </a:extLst>
          </p:cNvPr>
          <p:cNvSpPr/>
          <p:nvPr/>
        </p:nvSpPr>
        <p:spPr>
          <a:xfrm>
            <a:off x="6642340" y="3917194"/>
            <a:ext cx="3174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Приклейте край. </a:t>
            </a:r>
          </a:p>
        </p:txBody>
      </p:sp>
    </p:spTree>
    <p:extLst>
      <p:ext uri="{BB962C8B-B14F-4D97-AF65-F5344CB8AC3E}">
        <p14:creationId xmlns:p14="http://schemas.microsoft.com/office/powerpoint/2010/main" val="120674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6E5203-E57B-43C8-9ADD-C251EBBD59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72BC10-07C4-45D5-8BA1-0BE7A2E52F72}"/>
              </a:ext>
            </a:extLst>
          </p:cNvPr>
          <p:cNvSpPr/>
          <p:nvPr/>
        </p:nvSpPr>
        <p:spPr>
          <a:xfrm>
            <a:off x="1777917" y="3429000"/>
            <a:ext cx="4469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Немного округлите уголок.</a:t>
            </a:r>
          </a:p>
        </p:txBody>
      </p:sp>
    </p:spTree>
    <p:extLst>
      <p:ext uri="{BB962C8B-B14F-4D97-AF65-F5344CB8AC3E}">
        <p14:creationId xmlns:p14="http://schemas.microsoft.com/office/powerpoint/2010/main" val="4099472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3C33F0-137D-47CD-844A-3B0B5F796E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6582D11-396F-4410-AD80-E92B4C455575}"/>
              </a:ext>
            </a:extLst>
          </p:cNvPr>
          <p:cNvSpPr/>
          <p:nvPr/>
        </p:nvSpPr>
        <p:spPr>
          <a:xfrm>
            <a:off x="4353464" y="1708030"/>
            <a:ext cx="34850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мороженого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из оставшихся листов сомните в плотный шарик.</a:t>
            </a:r>
          </a:p>
        </p:txBody>
      </p:sp>
    </p:spTree>
    <p:extLst>
      <p:ext uri="{BB962C8B-B14F-4D97-AF65-F5344CB8AC3E}">
        <p14:creationId xmlns:p14="http://schemas.microsoft.com/office/powerpoint/2010/main" val="127862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8AC735-6B9C-4F23-9AFB-11656499D6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1E26031-B112-417D-BF11-7E0F8CE35D58}"/>
              </a:ext>
            </a:extLst>
          </p:cNvPr>
          <p:cNvSpPr/>
          <p:nvPr/>
        </p:nvSpPr>
        <p:spPr>
          <a:xfrm>
            <a:off x="1898687" y="3567023"/>
            <a:ext cx="41973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Белые шарики намажьте сверху клеем и поместите в рожок.   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Если осталось ещё много свободного места, добавьте 1 шарик.</a:t>
            </a:r>
          </a:p>
        </p:txBody>
      </p:sp>
    </p:spTree>
    <p:extLst>
      <p:ext uri="{BB962C8B-B14F-4D97-AF65-F5344CB8AC3E}">
        <p14:creationId xmlns:p14="http://schemas.microsoft.com/office/powerpoint/2010/main" val="2016430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98A286-9CA7-40AE-844B-D6603D2493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CE1783-AE25-4560-BB8C-350A60BCED60}"/>
              </a:ext>
            </a:extLst>
          </p:cNvPr>
          <p:cNvSpPr/>
          <p:nvPr/>
        </p:nvSpPr>
        <p:spPr>
          <a:xfrm>
            <a:off x="1754036" y="2887682"/>
            <a:ext cx="419818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Нижнюю и боковую часть цветных шариков также намажьте клеем и поместите в рожок.    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Нужно дополнительно промазать и внутренний край рожка.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6368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205</TotalTime>
  <Words>222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Зуева</dc:creator>
  <cp:lastModifiedBy>Елена Зуева</cp:lastModifiedBy>
  <cp:revision>5</cp:revision>
  <dcterms:created xsi:type="dcterms:W3CDTF">2022-11-22T16:32:16Z</dcterms:created>
  <dcterms:modified xsi:type="dcterms:W3CDTF">2022-11-22T20:53:30Z</dcterms:modified>
</cp:coreProperties>
</file>