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67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6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190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95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978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317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40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23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5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3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41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35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24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4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86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7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750ECAC-D84D-42D0-B54B-61B269215E8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F269369-AE02-4A57-BC03-A5E2D4437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2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670560"/>
            <a:ext cx="8825658" cy="3230879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с одной из техник изготовления цветов из атласной ленты.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Роза.Вариант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9874" y="4249783"/>
            <a:ext cx="5495109" cy="18984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ЦВР «гармония» г. Тихорецка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образования: Яценко Марина Олеговна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9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Готовое изделие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909" y="2234299"/>
            <a:ext cx="6026332" cy="451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9015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76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изделие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8034" y="2238652"/>
            <a:ext cx="5909484" cy="443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188" y="747245"/>
            <a:ext cx="8761413" cy="706964"/>
          </a:xfrm>
        </p:spPr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/>
              <a:t>Цель: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повышение мастерства педагогов и учеников в процессе знакомства с одной из техник изготовления цветка из атласных лент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познакомить педагогов и учеников с одним из вариантов изготовления цветов из атласных лент;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обучить последовательности действий при изготовлении цветка из атласных лент, для дальнейшего использования полученных знаний на своих занятиях и в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3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/>
              <a:t>Список материалов</a:t>
            </a:r>
            <a:endParaRPr b="1"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 sz="half"/>
          </p:nvPr>
        </p:nvSpPr>
        <p:spPr>
          <a:xfrm>
            <a:off x="1154954" y="2603500"/>
            <a:ext cx="4906212" cy="3416301"/>
          </a:xfrm>
        </p:spPr>
        <p:txBody>
          <a:bodyPr/>
          <a:lstStyle/>
          <a:p>
            <a:r>
              <a:rPr b="1" dirty="0" lang="ru-RU" smtClean="0"/>
              <a:t>атласная лента –ширина </a:t>
            </a:r>
            <a:r>
              <a:rPr b="1" dirty="0" lang="ru-RU" smtClean="0"/>
              <a:t>2 см, 50 см</a:t>
            </a:r>
            <a:endParaRPr b="1" dirty="0" lang="ru-RU" smtClean="0"/>
          </a:p>
          <a:p>
            <a:r>
              <a:rPr b="1" dirty="0" lang="ru-RU" smtClean="0"/>
              <a:t> линейка</a:t>
            </a:r>
          </a:p>
          <a:p>
            <a:r>
              <a:rPr b="1" dirty="0" lang="ru-RU"/>
              <a:t>и</a:t>
            </a:r>
            <a:r>
              <a:rPr b="1" dirty="0" lang="ru-RU" smtClean="0"/>
              <a:t>гла длинная</a:t>
            </a:r>
            <a:endParaRPr b="1" dirty="0" lang="ru-RU" smtClean="0"/>
          </a:p>
          <a:p>
            <a:r>
              <a:rPr b="1" dirty="0" lang="ru-RU" smtClean="0"/>
              <a:t>зажигалка</a:t>
            </a:r>
            <a:endParaRPr b="1" dirty="0" lang="ru-RU" smtClean="0"/>
          </a:p>
          <a:p>
            <a:endParaRPr dirty="0" lang="ru-RU" smtClean="0"/>
          </a:p>
          <a:p>
            <a:endParaRPr dirty="0" lang="ru-RU" smtClean="0"/>
          </a:p>
          <a:p>
            <a:endParaRPr dirty="0" lang="ru-RU"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2" sz="half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" l="112" r="39" t="33"/>
          <a:stretch/>
        </p:blipFill>
        <p:spPr>
          <a:xfrm>
            <a:off x="6844937" y="2782454"/>
            <a:ext cx="3457304" cy="296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5611908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 sz="4800"/>
              <a:t>Выполнение</a:t>
            </a:r>
            <a:endParaRPr b="1" dirty="0" lang="ru-RU" sz="4800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7389" y="2438038"/>
            <a:ext cx="4076094" cy="305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92777" y="5643154"/>
            <a:ext cx="390070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/>
              <a:t>Опаливаем края ленты</a:t>
            </a:r>
            <a:endParaRPr b="1" dirty="0" lang="ru-RU"/>
          </a:p>
        </p:txBody>
      </p:sp>
      <p:sp>
        <p:nvSpPr>
          <p:cNvPr id="8" name="TextBox 7"/>
          <p:cNvSpPr txBox="1"/>
          <p:nvPr/>
        </p:nvSpPr>
        <p:spPr>
          <a:xfrm>
            <a:off x="6061166" y="5582194"/>
            <a:ext cx="3997234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/>
              <a:t>Отмечаем на игле 4 см от острого кончика</a:t>
            </a:r>
            <a:endParaRPr b="1" dirty="0"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l="42" r="7" t="55"/>
          <a:stretch/>
        </p:blipFill>
        <p:spPr>
          <a:xfrm rot="10800000">
            <a:off x="6888479" y="2550367"/>
            <a:ext cx="3274421" cy="2844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413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6" y="206827"/>
            <a:ext cx="3823067" cy="286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686" y="206826"/>
            <a:ext cx="3695339" cy="2771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94" y="3436480"/>
            <a:ext cx="3709850" cy="278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486" y="3436480"/>
            <a:ext cx="3593737" cy="2695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6686" y="2929486"/>
            <a:ext cx="8447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Прикладываем иглу (4 см) под углом 45</a:t>
            </a:r>
            <a:r>
              <a:rPr lang="ru-RU" b="1" dirty="0" smtClean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° </a:t>
            </a:r>
            <a:r>
              <a:rPr lang="ru-RU" b="1" dirty="0" smtClean="0"/>
              <a:t>и прокалываем углом иглы край ленты, нанизываем на иглу.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3294" y="6211669"/>
            <a:ext cx="9283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Следующее нанизывание делаем под </a:t>
            </a:r>
            <a:r>
              <a:rPr lang="ru-RU" b="1" dirty="0"/>
              <a:t>углом 45</a:t>
            </a:r>
            <a:r>
              <a:rPr lang="ru-RU" b="1" dirty="0">
                <a:latin typeface="Yu Gothic UI Semilight" panose="020B0400000000000000" pitchFamily="34" charset="-128"/>
                <a:ea typeface="Yu Gothic UI Semilight" panose="020B0400000000000000" pitchFamily="34" charset="-128"/>
              </a:rPr>
              <a:t> °</a:t>
            </a:r>
            <a:r>
              <a:rPr lang="ru-RU" b="1" dirty="0"/>
              <a:t> </a:t>
            </a:r>
            <a:r>
              <a:rPr lang="ru-RU" b="1" dirty="0" smtClean="0"/>
              <a:t>по той стороне, где вышла игла. Так делаем пока не закончится лента.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2218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0" y="391886"/>
            <a:ext cx="3570515" cy="2677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39" y="348343"/>
            <a:ext cx="3628572" cy="2721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35" y="3439885"/>
            <a:ext cx="3477620" cy="2608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39" y="3439885"/>
            <a:ext cx="3506652" cy="262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62742" y="3069772"/>
            <a:ext cx="775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Нанизываем всю ленту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63113014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l="40" r="62" t="62"/>
          <a:stretch/>
        </p:blipFill>
        <p:spPr>
          <a:xfrm>
            <a:off x="653143" y="268802"/>
            <a:ext cx="3927233" cy="293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13" l="25" r="59" t="59"/>
          <a:stretch/>
        </p:blipFill>
        <p:spPr>
          <a:xfrm>
            <a:off x="5388593" y="268802"/>
            <a:ext cx="3975133" cy="3043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1" y="3355408"/>
            <a:ext cx="3744686" cy="2808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468" y="3422393"/>
            <a:ext cx="3744686" cy="2808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35690" y="3120046"/>
            <a:ext cx="821251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/>
              <a:t>Переворачиваем заготовку и обрезаем край ленты под углом 45</a:t>
            </a:r>
            <a:r>
              <a:rPr b="1" dirty="0" lang="ru-RU">
                <a:latin charset="-128" panose="020B0400000000000000" pitchFamily="34" typeface="Yu Gothic UI Semilight"/>
                <a:ea charset="-128" panose="020B0400000000000000" pitchFamily="34" typeface="Yu Gothic UI Semilight"/>
              </a:rPr>
              <a:t> °</a:t>
            </a:r>
            <a:endParaRPr b="1" dirty="0" lang="ru-RU"/>
          </a:p>
        </p:txBody>
      </p:sp>
      <p:sp>
        <p:nvSpPr>
          <p:cNvPr id="7" name="TextBox 6"/>
          <p:cNvSpPr txBox="1"/>
          <p:nvPr/>
        </p:nvSpPr>
        <p:spPr>
          <a:xfrm>
            <a:off x="1072833" y="6067395"/>
            <a:ext cx="8290893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/>
              <a:t>Вставляем край ленты в иглу, прокалываем серединку цветка и выводим этот край с другой стороны</a:t>
            </a:r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2930460661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" l="32" r="30" t="98"/>
          <a:stretch/>
        </p:blipFill>
        <p:spPr>
          <a:xfrm>
            <a:off x="611777" y="159632"/>
            <a:ext cx="3855719" cy="3245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 l="20" r="24" t="66"/>
          <a:stretch/>
        </p:blipFill>
        <p:spPr>
          <a:xfrm>
            <a:off x="5721531" y="159632"/>
            <a:ext cx="3701143" cy="3112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" l="33" r="53" t="39"/>
          <a:stretch/>
        </p:blipFill>
        <p:spPr>
          <a:xfrm>
            <a:off x="611777" y="3564119"/>
            <a:ext cx="3681549" cy="318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486" y="3456622"/>
            <a:ext cx="4206240" cy="3154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7046" y="3271956"/>
            <a:ext cx="892596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/>
              <a:t>Обрезаем край и опаливаем</a:t>
            </a:r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13713615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154</TotalTime>
  <Words>205</Words>
  <Application>Microsoft Office PowerPoint</Application>
  <PresentationFormat>Широкоэкранный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Yu Gothic UI Semilight</vt:lpstr>
      <vt:lpstr>Arial</vt:lpstr>
      <vt:lpstr>Century Gothic</vt:lpstr>
      <vt:lpstr>Times New Roman</vt:lpstr>
      <vt:lpstr>Wingdings 3</vt:lpstr>
      <vt:lpstr>Совет директоров</vt:lpstr>
      <vt:lpstr>«Знакомство с одной из техник изготовления цветов из атласной ленты. Роза.Вариант 2.»</vt:lpstr>
      <vt:lpstr>Готовое изделие</vt:lpstr>
      <vt:lpstr>Цели и задачи</vt:lpstr>
      <vt:lpstr>Список материалов</vt:lpstr>
      <vt:lpstr>Выполнение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Готовое изделие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«Знакомство с одной из техник изготовления цветов из атласной ленты. Хризантема»</dc:title>
  <dc:creator>Юрий Александрович</dc:creator>
  <cp:lastModifiedBy>Юрий Александрович</cp:lastModifiedBy>
  <cp:revision>15</cp:revision>
  <dcterms:created xsi:type="dcterms:W3CDTF">2022-11-05T07:48:48Z</dcterms:created>
  <dcterms:modified xsi:type="dcterms:W3CDTF">2022-11-05T15:00:25Z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712633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