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0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ле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5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137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ownloads\тропин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281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ownloads\ежик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0"/>
            <a:ext cx="9144000" cy="685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255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ле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5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ownloads\заяц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513" y="22636"/>
            <a:ext cx="4392488" cy="686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219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ле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5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ownloads\медвед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0"/>
            <a:ext cx="5400600" cy="6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146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ownloads\берлог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060" cy="6840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319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ownloads\бел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3074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2022-10-15T08:54:36Z</dcterms:created>
  <dcterms:modified xsi:type="dcterms:W3CDTF">2022-10-29T14:55:52Z</dcterms:modified>
</cp:coreProperties>
</file>