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6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7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7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9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0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375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21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86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809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72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41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655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29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FCDC37-D58A-4247-A90E-53A81F3987B9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29FD2C5-D82F-4040-BEF4-5DF77A13001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83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10D0F-20A8-65C1-89A3-83C40A4D37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7240" y="758952"/>
            <a:ext cx="10378440" cy="34838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Развитие межполушарного взаимодействия у детей с ТНР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B50148A-3585-E334-899A-5F5A66AA6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4995" y="5196284"/>
            <a:ext cx="10058400" cy="1143000"/>
          </a:xfrm>
        </p:spPr>
        <p:txBody>
          <a:bodyPr/>
          <a:lstStyle/>
          <a:p>
            <a:pPr algn="r"/>
            <a:r>
              <a:rPr lang="ru-RU" dirty="0"/>
              <a:t>Подготовила:</a:t>
            </a:r>
          </a:p>
          <a:p>
            <a:pPr algn="r"/>
            <a:r>
              <a:rPr lang="ru-RU" dirty="0"/>
              <a:t> </a:t>
            </a:r>
            <a:r>
              <a:rPr lang="ru-RU" dirty="0" err="1"/>
              <a:t>Хамнаева</a:t>
            </a:r>
            <a:r>
              <a:rPr lang="ru-RU" dirty="0"/>
              <a:t> А.Г, учитель-логопед МБДОУ №175</a:t>
            </a:r>
          </a:p>
        </p:txBody>
      </p:sp>
    </p:spTree>
    <p:extLst>
      <p:ext uri="{BB962C8B-B14F-4D97-AF65-F5344CB8AC3E}">
        <p14:creationId xmlns:p14="http://schemas.microsoft.com/office/powerpoint/2010/main" val="153376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10677"/>
          </a:xfrm>
        </p:spPr>
        <p:txBody>
          <a:bodyPr/>
          <a:lstStyle/>
          <a:p>
            <a:pPr algn="ctr"/>
            <a:r>
              <a:rPr lang="ru-RU" b="1" dirty="0"/>
              <a:t>Нейродинамическая гимнастика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99618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/>
              <a:t>«Слон»</a:t>
            </a:r>
          </a:p>
          <a:p>
            <a:r>
              <a:rPr lang="ru-RU" dirty="0"/>
              <a:t> Встаньте прямо, немного согните ноги в коленях, прижмите правое ухо к правому плечу и вытяните правую руку вперед. Вытянутой рукой рисуем в воздухе горизонтальную восьмерку начиная от центра и вправо-вверх. Глаза следят за кончиками пальцев. Двигается только верхняя часть туловища. Выполнив упражнение несколько раз меняем руки. </a:t>
            </a:r>
          </a:p>
          <a:p>
            <a:pPr algn="ctr"/>
            <a:r>
              <a:rPr lang="ru-RU" b="1" u="sng" dirty="0"/>
              <a:t>«Колпак для думания»</a:t>
            </a:r>
          </a:p>
          <a:p>
            <a:r>
              <a:rPr lang="ru-RU" dirty="0"/>
              <a:t> Берем себя за уши. Большой палец сзади, а указательный впереди. Массируем себя как бы слегка растягивая уши и выворачивая их назад, каждую точку на кромке ушной раковины. Затем поворачиваем голову максимально вправо, снова берем себя за уши и продолжаем массировать позволяя своей голове поворачиваться все дальше и дальше вправо. Как только голова остановиться, поворачиваем ее до упора влево и снова массируем уши позволяя голове поворачиваться, но на этот раз уже влево.</a:t>
            </a:r>
          </a:p>
        </p:txBody>
      </p:sp>
    </p:spTree>
    <p:extLst>
      <p:ext uri="{BB962C8B-B14F-4D97-AF65-F5344CB8AC3E}">
        <p14:creationId xmlns:p14="http://schemas.microsoft.com/office/powerpoint/2010/main" val="4109962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6307C-9842-3B6D-61B1-74BAD5555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Признаки слабого межполушарного взаимодействия у детей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6363A90-6829-FEF3-5258-9601CD8DEC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CECEB3-103F-22AC-BA96-8F2C7249B7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2960" y="1846052"/>
            <a:ext cx="5212080" cy="4114482"/>
          </a:xfrm>
        </p:spPr>
        <p:txBody>
          <a:bodyPr>
            <a:normAutofit fontScale="925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Проблемы в письме.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Проблемы в устной речи.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Трудности в запоминании информации.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Сложности в счете как в письменном, так и в устном.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Сложность в восприятии учебной информации.</a:t>
            </a:r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110B8F4-CA98-D7C5-EE1B-C33C0300CA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6F6EFF7-BD69-8C14-1186-FE3443C444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7920" y="1846052"/>
            <a:ext cx="4937760" cy="4114482"/>
          </a:xfrm>
        </p:spPr>
        <p:txBody>
          <a:bodyPr>
            <a:normAutofit fontScale="925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Зеркальное написание букв и цифр.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Псевдолеворукость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PT Sans" panose="020B0503020203020204" pitchFamily="34" charset="-52"/>
              </a:rPr>
              <a:t>Нарушение речи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Неловкость движений.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Агрессия.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Плохая память.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Отсутствие познавательной мотивации.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Инфантильность.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348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E3AD70-604E-F8F6-9197-260A667FF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93557"/>
          </a:xfrm>
        </p:spPr>
        <p:txBody>
          <a:bodyPr/>
          <a:lstStyle/>
          <a:p>
            <a:r>
              <a:rPr lang="ru-RU" b="1" dirty="0"/>
              <a:t>Причины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5D2AA7-F3AB-B3AB-ECC6-0797F0E01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- Болезни матери, стресс (примерно с 12 недель беременности).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- Родовые травмы.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- Болезни ребёнка в первый год.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- Длительный стресс.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- Общий наркоз.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- Малоподвижный образ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299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AD42340-52AE-B6B2-34D0-1294B1FFB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Зачем развивать межполушарные связи?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7F117CD-1A66-E17D-E1AE-DAEA0CAE3E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8376" y="1657667"/>
            <a:ext cx="6144768" cy="467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343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38693"/>
          </a:xfrm>
        </p:spPr>
        <p:txBody>
          <a:bodyPr/>
          <a:lstStyle/>
          <a:p>
            <a:r>
              <a:rPr lang="ru-RU" b="1" dirty="0"/>
              <a:t>Как развивать межполушарные связи?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Для развития межполушарных взаимодействий используют:</a:t>
            </a:r>
          </a:p>
          <a:p>
            <a:r>
              <a:rPr lang="ru-RU" sz="2800" dirty="0"/>
              <a:t>- </a:t>
            </a:r>
            <a:r>
              <a:rPr lang="ru-RU" sz="2800" dirty="0" err="1"/>
              <a:t>кинезиологические</a:t>
            </a:r>
            <a:r>
              <a:rPr lang="ru-RU" sz="2800" dirty="0"/>
              <a:t> упражнения;</a:t>
            </a:r>
          </a:p>
          <a:p>
            <a:r>
              <a:rPr lang="ru-RU" sz="2800" dirty="0"/>
              <a:t>-дорожки;</a:t>
            </a:r>
          </a:p>
          <a:p>
            <a:r>
              <a:rPr lang="ru-RU" sz="2800" dirty="0"/>
              <a:t>- «Волшебные </a:t>
            </a:r>
            <a:r>
              <a:rPr lang="ru-RU" sz="2800" dirty="0" err="1"/>
              <a:t>обводилки</a:t>
            </a:r>
            <a:r>
              <a:rPr lang="ru-RU" sz="2800" dirty="0"/>
              <a:t>»</a:t>
            </a:r>
          </a:p>
          <a:p>
            <a:r>
              <a:rPr lang="ru-RU" sz="2800" dirty="0"/>
              <a:t>-Нейродинамическую гимнастику</a:t>
            </a:r>
          </a:p>
        </p:txBody>
      </p:sp>
    </p:spTree>
    <p:extLst>
      <p:ext uri="{BB962C8B-B14F-4D97-AF65-F5344CB8AC3E}">
        <p14:creationId xmlns:p14="http://schemas.microsoft.com/office/powerpoint/2010/main" val="2784966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46669"/>
          </a:xfrm>
        </p:spPr>
        <p:txBody>
          <a:bodyPr/>
          <a:lstStyle/>
          <a:p>
            <a:pPr algn="ctr"/>
            <a:r>
              <a:rPr lang="ru-RU" b="1" dirty="0" err="1"/>
              <a:t>Кинезиологические</a:t>
            </a:r>
            <a:r>
              <a:rPr lang="ru-RU" b="1" dirty="0"/>
              <a:t> упражнения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7763C1D-AEA4-327E-B0A9-578A47F356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328" y="1325881"/>
            <a:ext cx="5906672" cy="442423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C46130-44EF-4114-3819-492BA75712D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382" y="1325881"/>
            <a:ext cx="5906673" cy="443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189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D5ACB3-6248-3426-F4B4-2028F6255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92389"/>
          </a:xfrm>
        </p:spPr>
        <p:txBody>
          <a:bodyPr/>
          <a:lstStyle/>
          <a:p>
            <a:pPr algn="ctr"/>
            <a:r>
              <a:rPr lang="ru-RU" b="1" dirty="0"/>
              <a:t>Дорожки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58389"/>
            <a:ext cx="6423886" cy="470415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ACABA9-8411-4FCE-24DD-A5FE75F3D2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0592" y="1808333"/>
            <a:ext cx="5566131" cy="421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87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E2F3F3-40F2-7D39-24C8-5EBF5FF83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4491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86530B2-225F-E7B8-ED15-D361F4B25D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439" y="859536"/>
            <a:ext cx="5463878" cy="496519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728CCD-9944-6F5E-F222-B12877C434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480" y="286603"/>
            <a:ext cx="5332641" cy="607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880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01533"/>
          </a:xfrm>
        </p:spPr>
        <p:txBody>
          <a:bodyPr/>
          <a:lstStyle/>
          <a:p>
            <a:pPr algn="ctr"/>
            <a:r>
              <a:rPr lang="ru-RU" b="1" dirty="0"/>
              <a:t>«Волшебные </a:t>
            </a:r>
            <a:r>
              <a:rPr lang="ru-RU" b="1" dirty="0" err="1"/>
              <a:t>обводилки</a:t>
            </a:r>
            <a:r>
              <a:rPr lang="ru-RU" b="1" dirty="0"/>
              <a:t>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429062E-BC68-67F0-9483-FCA0A14341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06" y="1289303"/>
            <a:ext cx="6033094" cy="452482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4C3B6A6-6576-D98B-612C-A59C0D21471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2349" y="1014727"/>
            <a:ext cx="4642371" cy="528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500960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176</TotalTime>
  <Words>303</Words>
  <Application>Microsoft Office PowerPoint</Application>
  <PresentationFormat>Широкоэкранный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PT Sans</vt:lpstr>
      <vt:lpstr>Ретро</vt:lpstr>
      <vt:lpstr>Развитие межполушарного взаимодействия у детей с ТНР</vt:lpstr>
      <vt:lpstr>Признаки слабого межполушарного взаимодействия у детей</vt:lpstr>
      <vt:lpstr>Причины</vt:lpstr>
      <vt:lpstr>Зачем развивать межполушарные связи?</vt:lpstr>
      <vt:lpstr>Как развивать межполушарные связи?</vt:lpstr>
      <vt:lpstr>Кинезиологические упражнения</vt:lpstr>
      <vt:lpstr>Дорожки</vt:lpstr>
      <vt:lpstr>Презентация PowerPoint</vt:lpstr>
      <vt:lpstr>«Волшебные обводилки»</vt:lpstr>
      <vt:lpstr>Нейродинамическая гимнастика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межполушарного взаимодействия у детей с ТНР</dc:title>
  <dc:creator>Кирилл</dc:creator>
  <cp:lastModifiedBy>Кирилл</cp:lastModifiedBy>
  <cp:revision>8</cp:revision>
  <dcterms:created xsi:type="dcterms:W3CDTF">2022-11-13T13:54:05Z</dcterms:created>
  <dcterms:modified xsi:type="dcterms:W3CDTF">2022-11-23T14:48:03Z</dcterms:modified>
</cp:coreProperties>
</file>