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2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DECA5-FD4D-45B9-AFBE-389465535576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1D8C097-51ED-47EF-89F2-E726542B46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DECA5-FD4D-45B9-AFBE-389465535576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8C097-51ED-47EF-89F2-E726542B46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DECA5-FD4D-45B9-AFBE-389465535576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8C097-51ED-47EF-89F2-E726542B46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C0DECA5-FD4D-45B9-AFBE-389465535576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1D8C097-51ED-47EF-89F2-E726542B46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DECA5-FD4D-45B9-AFBE-389465535576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8C097-51ED-47EF-89F2-E726542B46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DECA5-FD4D-45B9-AFBE-389465535576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8C097-51ED-47EF-89F2-E726542B46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8C097-51ED-47EF-89F2-E726542B46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DECA5-FD4D-45B9-AFBE-389465535576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DECA5-FD4D-45B9-AFBE-389465535576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8C097-51ED-47EF-89F2-E726542B46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DECA5-FD4D-45B9-AFBE-389465535576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8C097-51ED-47EF-89F2-E726542B46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C0DECA5-FD4D-45B9-AFBE-389465535576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1D8C097-51ED-47EF-89F2-E726542B46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DECA5-FD4D-45B9-AFBE-389465535576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1D8C097-51ED-47EF-89F2-E726542B46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C0DECA5-FD4D-45B9-AFBE-389465535576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1D8C097-51ED-47EF-89F2-E726542B46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Города Владимирской области. Муром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Выполнила учитель начальных классов </a:t>
            </a:r>
          </a:p>
          <a:p>
            <a:r>
              <a:rPr lang="ru-RU" dirty="0" err="1" smtClean="0"/>
              <a:t>Корочкина</a:t>
            </a:r>
            <a:r>
              <a:rPr lang="ru-RU" smtClean="0"/>
              <a:t> Т.Г.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2805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вокзал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524000"/>
            <a:ext cx="8136903" cy="485732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Вокзал в наши дни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Женская гимназия (пед колледж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2420888"/>
            <a:ext cx="7632848" cy="403244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3404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 1930 году женская гимназия преобразована в педагогический техникум, в 1937 году в педагогическое училище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вяты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93212" y="1524000"/>
            <a:ext cx="6157576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Памятник Петру и </a:t>
            </a:r>
            <a:r>
              <a:rPr lang="ru-RU" dirty="0" err="1" smtClean="0"/>
              <a:t>Февроньи</a:t>
            </a:r>
            <a:r>
              <a:rPr lang="ru-RU" dirty="0" smtClean="0"/>
              <a:t>, Муромским святым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Муром,Иль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484784"/>
            <a:ext cx="7992888" cy="482453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Илья Муромец охраняет город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ечной вокзал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556792"/>
            <a:ext cx="7848872" cy="460851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Речной вокзал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ристань,начало 60-х гг.XX в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29553" y="1524000"/>
            <a:ext cx="6884894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Пристань, начало 60-х гг. </a:t>
            </a:r>
            <a:r>
              <a:rPr lang="en-US" dirty="0" smtClean="0"/>
              <a:t>XX </a:t>
            </a:r>
            <a:r>
              <a:rPr lang="ru-RU" dirty="0" smtClean="0"/>
              <a:t>века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мост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412776"/>
            <a:ext cx="7992888" cy="511256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Новый автомобильный мост через Оку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онтонный мост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524000"/>
            <a:ext cx="7632848" cy="485732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Старый понтонный мост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2420888"/>
            <a:ext cx="8305800" cy="3672408"/>
          </a:xfrm>
        </p:spPr>
        <p:txBody>
          <a:bodyPr/>
          <a:lstStyle/>
          <a:p>
            <a:r>
              <a:rPr lang="ru-RU" dirty="0" smtClean="0"/>
              <a:t>Первое упоминание о Муроме, в « Повести временных лет», относится к 862 году.</a:t>
            </a:r>
          </a:p>
          <a:p>
            <a:r>
              <a:rPr lang="ru-RU" dirty="0" smtClean="0"/>
              <a:t>Племя мурома «сидело» на реке Оке, самом большом притоке Волги.</a:t>
            </a:r>
          </a:p>
          <a:p>
            <a:r>
              <a:rPr lang="ru-RU" dirty="0" smtClean="0"/>
              <a:t>Еще в 1877 году видный русский археолог А.С.Уваров, открыл на северном «берегу» оврага стойбище древнего человека, жившего не ранее 25 тысяч лет до нашей эры.</a:t>
            </a:r>
          </a:p>
          <a:p>
            <a:pPr algn="l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260648"/>
            <a:ext cx="8305800" cy="1656184"/>
          </a:xfrm>
        </p:spPr>
        <p:txBody>
          <a:bodyPr/>
          <a:lstStyle/>
          <a:p>
            <a:r>
              <a:rPr lang="ru-RU" dirty="0" smtClean="0"/>
              <a:t>Муром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Kulikov_Archaeologist_A.S.Uvarov_191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9128" y="1524000"/>
            <a:ext cx="3425744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А.С. </a:t>
            </a:r>
            <a:r>
              <a:rPr lang="ru-RU" dirty="0" err="1" smtClean="0"/>
              <a:t>Уваров-археолог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MuromXVII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876409"/>
            <a:ext cx="8229600" cy="1867181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Муром в </a:t>
            </a:r>
            <a:r>
              <a:rPr lang="en-US" dirty="0" smtClean="0"/>
              <a:t>XVIII </a:t>
            </a:r>
            <a:r>
              <a:rPr lang="ru-RU" dirty="0" smtClean="0"/>
              <a:t>веке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Зворык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59832" y="2708920"/>
            <a:ext cx="2857500" cy="379095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23762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17 июля 1888 года в Муроме родился Владимир Козьмич Зворыкин, изобретатель современного телевидения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Дом Зворыкин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412776"/>
            <a:ext cx="8064896" cy="511256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Дом В. К. Зворыкина, ныне краеведческий музей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ашня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088" y="1524000"/>
            <a:ext cx="6481823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1863 возведена водонапорная башня, Алексеем Васильевичем Ермаковым</a:t>
            </a:r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Водонапорная башн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13034" y="1524000"/>
            <a:ext cx="5517931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Водонапорная башня, наши дни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вокзал старый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3681" y="1989138"/>
            <a:ext cx="6196637" cy="410686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7644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 1912 году построен железнодорожный вокзал, по проекту русского зодчего А.В. Щусева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121</TotalTime>
  <Words>181</Words>
  <Application>Microsoft Office PowerPoint</Application>
  <PresentationFormat>Экран (4:3)</PresentationFormat>
  <Paragraphs>22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Бумажная</vt:lpstr>
      <vt:lpstr>Города Владимирской области. Муром</vt:lpstr>
      <vt:lpstr>Муром</vt:lpstr>
      <vt:lpstr>А.С. Уваров-археолог</vt:lpstr>
      <vt:lpstr>Муром в XVIII веке</vt:lpstr>
      <vt:lpstr>17 июля 1888 года в Муроме родился Владимир Козьмич Зворыкин, изобретатель современного телевидения</vt:lpstr>
      <vt:lpstr>Дом В. К. Зворыкина, ныне краеведческий музей</vt:lpstr>
      <vt:lpstr>В 1863 возведена водонапорная башня, Алексеем Васильевичем Ермаковым</vt:lpstr>
      <vt:lpstr>Водонапорная башня, наши дни</vt:lpstr>
      <vt:lpstr>В 1912 году построен железнодорожный вокзал, по проекту русского зодчего А.В. Щусева</vt:lpstr>
      <vt:lpstr>Вокзал в наши дни</vt:lpstr>
      <vt:lpstr>В 1930 году женская гимназия преобразована в педагогический техникум, в 1937 году в педагогическое училище</vt:lpstr>
      <vt:lpstr>Памятник Петру и Февроньи, Муромским святым</vt:lpstr>
      <vt:lpstr>Илья Муромец охраняет город</vt:lpstr>
      <vt:lpstr>Речной вокзал</vt:lpstr>
      <vt:lpstr>Пристань, начало 60-х гг. XX века</vt:lpstr>
      <vt:lpstr>Новый автомобильный мост через Оку</vt:lpstr>
      <vt:lpstr>Старый понтонный мост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Муром</dc:title>
  <dc:creator>123</dc:creator>
  <cp:lastModifiedBy>User</cp:lastModifiedBy>
  <cp:revision>14</cp:revision>
  <dcterms:created xsi:type="dcterms:W3CDTF">2016-05-08T10:14:16Z</dcterms:created>
  <dcterms:modified xsi:type="dcterms:W3CDTF">2022-11-22T17:16:31Z</dcterms:modified>
</cp:coreProperties>
</file>