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80" r:id="rId4"/>
    <p:sldId id="281" r:id="rId5"/>
    <p:sldId id="282" r:id="rId6"/>
    <p:sldId id="284" r:id="rId7"/>
    <p:sldId id="283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411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B2C29-BC16-4238-BE58-A039E41A7ADA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7E28C-0F58-443C-B88A-F8D027444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88641"/>
            <a:ext cx="6620272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«Музыка и музыканты»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2700" b="1">
                <a:solidFill>
                  <a:srgbClr val="002060"/>
                </a:solidFill>
              </a:rPr>
              <a:t>(загадки)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часть №1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6021288"/>
            <a:ext cx="2510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Материал подготовила</a:t>
            </a:r>
          </a:p>
          <a:p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Болдакова</a:t>
            </a:r>
            <a:r>
              <a:rPr lang="ru-RU" b="1" dirty="0">
                <a:solidFill>
                  <a:srgbClr val="7030A0"/>
                </a:solidFill>
              </a:rPr>
              <a:t> Ю.В.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r>
              <a:rPr lang="ru-RU" sz="2800" dirty="0"/>
              <a:t>Коллектив музыкантов, что вместе играют,</a:t>
            </a:r>
            <a:br>
              <a:rPr lang="ru-RU" sz="2800" dirty="0"/>
            </a:br>
            <a:r>
              <a:rPr lang="ru-RU" sz="2800" dirty="0"/>
              <a:t>И музыку вместе они исполняют.</a:t>
            </a:r>
            <a:br>
              <a:rPr lang="ru-RU" sz="2800" dirty="0"/>
            </a:br>
            <a:r>
              <a:rPr lang="ru-RU" sz="2800" dirty="0"/>
              <a:t>Бывает он струнный и духовой,</a:t>
            </a:r>
            <a:br>
              <a:rPr lang="ru-RU" sz="2800" dirty="0"/>
            </a:br>
            <a:r>
              <a:rPr lang="ru-RU" sz="2800" dirty="0"/>
              <a:t>Эстрадный, народный и всякий другой</a:t>
            </a:r>
            <a:r>
              <a:rPr lang="ru-RU" sz="2000" dirty="0"/>
              <a:t>.</a:t>
            </a:r>
          </a:p>
          <a:p>
            <a:pPr algn="r"/>
            <a:r>
              <a:rPr lang="ru-RU" sz="2000" dirty="0"/>
              <a:t>(ответ на следующей странице)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51920" y="6165304"/>
            <a:ext cx="1352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ОРКЕСТР</a:t>
            </a:r>
          </a:p>
        </p:txBody>
      </p:sp>
      <p:pic>
        <p:nvPicPr>
          <p:cNvPr id="45058" name="Picture 2" descr="https://mir-s3-cdn-cf.behance.net/project_modules/1400/46394e61445569.5a6f362a3ac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261607" cy="5835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  <a:p>
            <a:pPr algn="ctr"/>
            <a:r>
              <a:rPr lang="ru-RU" sz="2800" dirty="0"/>
              <a:t>Все герои спектакля на сцене танцуют –</a:t>
            </a:r>
          </a:p>
          <a:p>
            <a:pPr algn="ctr"/>
            <a:r>
              <a:rPr lang="ru-RU" sz="2800" dirty="0"/>
              <a:t>Не поют, не играют и не рисуют...</a:t>
            </a:r>
          </a:p>
          <a:p>
            <a:pPr algn="ctr"/>
            <a:r>
              <a:rPr lang="ru-RU" sz="2800" dirty="0"/>
              <a:t>Прекраснее спектакля в театрах нет,</a:t>
            </a:r>
          </a:p>
          <a:p>
            <a:pPr algn="ctr"/>
            <a:r>
              <a:rPr lang="ru-RU" sz="2800" dirty="0"/>
              <a:t>А называется он просто — </a:t>
            </a:r>
          </a:p>
          <a:p>
            <a:pPr algn="r"/>
            <a:r>
              <a:rPr lang="ru-RU" sz="2000" dirty="0"/>
              <a:t>(ответ на следующей странице)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8136904" cy="5904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5805264"/>
            <a:ext cx="103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БАЛЕТ</a:t>
            </a:r>
          </a:p>
        </p:txBody>
      </p:sp>
      <p:pic>
        <p:nvPicPr>
          <p:cNvPr id="47106" name="Picture 2" descr="http://data0.eklablog.com/liledekahlan/mod_article1065250_39.png?66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5"/>
            <a:ext cx="6942487" cy="5012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За руки беремся дружно,</a:t>
            </a:r>
          </a:p>
          <a:p>
            <a:pPr algn="ctr"/>
            <a:r>
              <a:rPr lang="ru-RU" sz="3200" dirty="0"/>
              <a:t>Кругом встанем — это нужно.</a:t>
            </a:r>
          </a:p>
          <a:p>
            <a:pPr algn="ctr"/>
            <a:r>
              <a:rPr lang="ru-RU" sz="3200" dirty="0"/>
              <a:t>Танцевать пошли, и вот —</a:t>
            </a:r>
          </a:p>
          <a:p>
            <a:pPr algn="ctr"/>
            <a:r>
              <a:rPr lang="ru-RU" sz="3200" dirty="0"/>
              <a:t>Закружился... </a:t>
            </a:r>
          </a:p>
          <a:p>
            <a:pPr algn="ctr"/>
            <a:endParaRPr lang="ru-RU" sz="3200" dirty="0"/>
          </a:p>
          <a:p>
            <a:pPr algn="r"/>
            <a:r>
              <a:rPr lang="ru-RU" sz="2000" dirty="0"/>
              <a:t>(ответ на следующей странице)</a:t>
            </a:r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779912" y="6021288"/>
            <a:ext cx="1506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ХОРОВОД</a:t>
            </a:r>
          </a:p>
        </p:txBody>
      </p:sp>
      <p:pic>
        <p:nvPicPr>
          <p:cNvPr id="49158" name="Picture 6" descr="https://listim.com/upload/2019/10/3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806758" cy="5566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63688" y="2348880"/>
            <a:ext cx="5760640" cy="22322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Я на сцену в полумраке</a:t>
            </a:r>
            <a:br>
              <a:rPr lang="ru-RU" sz="2400" b="1" dirty="0"/>
            </a:br>
            <a:r>
              <a:rPr lang="ru-RU" sz="2400" b="1" dirty="0"/>
              <a:t>Выйду в элегантном фраке.</a:t>
            </a:r>
            <a:br>
              <a:rPr lang="ru-RU" sz="2400" b="1" dirty="0"/>
            </a:br>
            <a:r>
              <a:rPr lang="ru-RU" sz="2400" b="1" dirty="0"/>
              <a:t>Тонкой палочкой взмахну -</a:t>
            </a:r>
            <a:br>
              <a:rPr lang="ru-RU" sz="2400" b="1" dirty="0"/>
            </a:br>
            <a:r>
              <a:rPr lang="ru-RU" sz="2400" b="1" dirty="0"/>
              <a:t>Скрипочки зальются,</a:t>
            </a:r>
            <a:br>
              <a:rPr lang="ru-RU" sz="2400" b="1" dirty="0"/>
            </a:br>
            <a:r>
              <a:rPr lang="ru-RU" sz="2400" b="1" dirty="0"/>
              <a:t>Всколыхнет арфист струну,</a:t>
            </a:r>
            <a:br>
              <a:rPr lang="ru-RU" sz="2400" b="1" dirty="0"/>
            </a:br>
            <a:r>
              <a:rPr lang="ru-RU" sz="2400" b="1" dirty="0"/>
              <a:t>Трубы отзовутся.</a:t>
            </a:r>
            <a:br>
              <a:rPr lang="ru-RU" sz="2400" b="1" dirty="0"/>
            </a:br>
            <a:r>
              <a:rPr lang="ru-RU" sz="2400" b="1" dirty="0"/>
              <a:t>Как оркестр играет славно!</a:t>
            </a:r>
            <a:br>
              <a:rPr lang="ru-RU" sz="2400" b="1" dirty="0"/>
            </a:br>
            <a:r>
              <a:rPr lang="ru-RU" sz="2400" b="1" dirty="0"/>
              <a:t>Ну а я в нем - самый главный!</a:t>
            </a:r>
          </a:p>
          <a:p>
            <a:pPr algn="r"/>
            <a:r>
              <a:rPr lang="ru-RU" b="1" dirty="0"/>
              <a:t>(ответ на следующей странице)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8136904" cy="5904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2800" b="1" dirty="0"/>
              <a:t>ДИРИЖЕР</a:t>
            </a:r>
          </a:p>
        </p:txBody>
      </p:sp>
      <p:pic>
        <p:nvPicPr>
          <p:cNvPr id="2050" name="Picture 2" descr="http://www.yenislayt.com/upload/b8aaac51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836712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Он пишет музыку для нас,</a:t>
            </a:r>
            <a:br>
              <a:rPr lang="ru-RU" sz="3200" b="1" dirty="0"/>
            </a:br>
            <a:r>
              <a:rPr lang="ru-RU" sz="3200" b="1" dirty="0"/>
              <a:t>Мелодии играет,</a:t>
            </a:r>
            <a:br>
              <a:rPr lang="ru-RU" sz="3200" b="1" dirty="0"/>
            </a:br>
            <a:r>
              <a:rPr lang="ru-RU" sz="3200" b="1" dirty="0"/>
              <a:t>Стихи положит он на вальс.</a:t>
            </a:r>
            <a:br>
              <a:rPr lang="ru-RU" sz="3200" b="1" dirty="0"/>
            </a:br>
            <a:r>
              <a:rPr lang="ru-RU" sz="3200" b="1" dirty="0"/>
              <a:t>Кто песни сочиняет? </a:t>
            </a:r>
          </a:p>
          <a:p>
            <a:pPr algn="r"/>
            <a:r>
              <a:rPr lang="ru-RU" b="1" dirty="0"/>
              <a:t>(ответ на следующей странице)</a:t>
            </a:r>
          </a:p>
          <a:p>
            <a:pPr algn="ctr"/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8136904" cy="5904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sz="2800" b="1" dirty="0"/>
          </a:p>
        </p:txBody>
      </p:sp>
      <p:pic>
        <p:nvPicPr>
          <p:cNvPr id="39938" name="Picture 2" descr="https://storage.yandexcloud.net/wr4img/407390_29_i_1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9382" y="620688"/>
            <a:ext cx="4634866" cy="5507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На листочке, на страничке -</a:t>
            </a:r>
            <a:br>
              <a:rPr lang="ru-RU" sz="2800" b="1" dirty="0"/>
            </a:br>
            <a:r>
              <a:rPr lang="ru-RU" sz="2800" b="1" dirty="0"/>
              <a:t>То ли точки, то ли птички.</a:t>
            </a:r>
            <a:br>
              <a:rPr lang="ru-RU" sz="2800" b="1" dirty="0"/>
            </a:br>
            <a:r>
              <a:rPr lang="ru-RU" sz="2800" b="1" dirty="0"/>
              <a:t>Все сидят на лесенке</a:t>
            </a:r>
            <a:br>
              <a:rPr lang="ru-RU" sz="2800" b="1" dirty="0"/>
            </a:br>
            <a:r>
              <a:rPr lang="ru-RU" sz="2800" b="1" dirty="0"/>
              <a:t>И щебечут песенки. </a:t>
            </a:r>
            <a:br>
              <a:rPr lang="ru-RU" dirty="0"/>
            </a:br>
            <a:endParaRPr lang="ru-RU" dirty="0"/>
          </a:p>
          <a:p>
            <a:pPr algn="r"/>
            <a:br>
              <a:rPr lang="ru-RU" dirty="0"/>
            </a:br>
            <a:r>
              <a:rPr lang="ru-RU" dirty="0"/>
              <a:t>(ответ на следующей странице)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8136904" cy="5904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sz="2800" b="1" dirty="0"/>
          </a:p>
        </p:txBody>
      </p:sp>
      <p:pic>
        <p:nvPicPr>
          <p:cNvPr id="41986" name="Picture 2" descr="https://clipart-best.com/img/music-notes/music-notes-clip-art-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746279" cy="28503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3928" y="5013176"/>
            <a:ext cx="1243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НОТЫ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43608" y="908720"/>
            <a:ext cx="7272808" cy="51125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Песню запоем все вместе,</a:t>
            </a:r>
            <a:br>
              <a:rPr lang="ru-RU" sz="2800" dirty="0"/>
            </a:br>
            <a:r>
              <a:rPr lang="ru-RU" sz="2800" dirty="0"/>
              <a:t>Зазвучит по школе песня.</a:t>
            </a:r>
            <a:br>
              <a:rPr lang="ru-RU" sz="2800" dirty="0"/>
            </a:br>
            <a:r>
              <a:rPr lang="ru-RU" sz="2800" dirty="0"/>
              <a:t>Складно, слаженно и дружно.</a:t>
            </a:r>
            <a:br>
              <a:rPr lang="ru-RU" sz="2800" dirty="0"/>
            </a:br>
            <a:r>
              <a:rPr lang="ru-RU" sz="2800" dirty="0"/>
              <a:t>Вместе петь, ребята, нужно.</a:t>
            </a:r>
            <a:br>
              <a:rPr lang="ru-RU" sz="2800" dirty="0"/>
            </a:br>
            <a:r>
              <a:rPr lang="ru-RU" sz="2800" dirty="0"/>
              <a:t>Песней полон коридор —</a:t>
            </a:r>
            <a:br>
              <a:rPr lang="ru-RU" sz="2800" dirty="0"/>
            </a:br>
            <a:r>
              <a:rPr lang="ru-RU" sz="2800" dirty="0"/>
              <a:t>Так старается наш...</a:t>
            </a:r>
          </a:p>
          <a:p>
            <a:pPr algn="ctr"/>
            <a:endParaRPr lang="ru-RU" sz="2800" dirty="0"/>
          </a:p>
          <a:p>
            <a:pPr algn="r"/>
            <a:r>
              <a:rPr lang="ru-RU" sz="2000" dirty="0"/>
              <a:t>(ответ на следующей странице)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8136904" cy="59046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sz="2800" b="1" dirty="0"/>
          </a:p>
        </p:txBody>
      </p:sp>
      <p:pic>
        <p:nvPicPr>
          <p:cNvPr id="43014" name="Picture 6" descr="https://maykapar.music.mos.ru/upload/medialibrary/470/gassyou_mamasan_chor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675784" cy="5384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39952" y="5805264"/>
            <a:ext cx="717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ХОР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110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«Музыка и музыканты» (загадки) часть №1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и музыканты</dc:title>
  <dc:creator>Музыкальный</dc:creator>
  <cp:lastModifiedBy>julinika@mail.ru</cp:lastModifiedBy>
  <cp:revision>10</cp:revision>
  <dcterms:created xsi:type="dcterms:W3CDTF">2021-01-04T17:16:48Z</dcterms:created>
  <dcterms:modified xsi:type="dcterms:W3CDTF">2022-11-23T09:22:45Z</dcterms:modified>
</cp:coreProperties>
</file>