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9BD3-5B0A-4DEB-BF9E-0663B99B98E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B2CC2-EFC5-4BEC-BEE6-03360AB78EB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9BD3-5B0A-4DEB-BF9E-0663B99B98E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B2CC2-EFC5-4BEC-BEE6-03360AB78E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9BD3-5B0A-4DEB-BF9E-0663B99B98E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B2CC2-EFC5-4BEC-BEE6-03360AB78E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9BD3-5B0A-4DEB-BF9E-0663B99B98E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B2CC2-EFC5-4BEC-BEE6-03360AB78E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9BD3-5B0A-4DEB-BF9E-0663B99B98E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B2CC2-EFC5-4BEC-BEE6-03360AB78E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9BD3-5B0A-4DEB-BF9E-0663B99B98E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B2CC2-EFC5-4BEC-BEE6-03360AB78E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9BD3-5B0A-4DEB-BF9E-0663B99B98E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B2CC2-EFC5-4BEC-BEE6-03360AB78EB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9BD3-5B0A-4DEB-BF9E-0663B99B98E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B2CC2-EFC5-4BEC-BEE6-03360AB78E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9BD3-5B0A-4DEB-BF9E-0663B99B98E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B2CC2-EFC5-4BEC-BEE6-03360AB78E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9BD3-5B0A-4DEB-BF9E-0663B99B98E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B2CC2-EFC5-4BEC-BEE6-03360AB78E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9BD3-5B0A-4DEB-BF9E-0663B99B98E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B2CC2-EFC5-4BEC-BEE6-03360AB78EB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33C9BD3-5B0A-4DEB-BF9E-0663B99B98E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4B2CC2-EFC5-4BEC-BEE6-03360AB78E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5899"/>
            <a:ext cx="9150096" cy="685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2636912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Осенние явления в жизни растений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4869160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Воспитаель</a:t>
            </a:r>
            <a:r>
              <a:rPr lang="ru-RU" sz="2800" dirty="0" smtClean="0">
                <a:solidFill>
                  <a:srgbClr val="002060"/>
                </a:solidFill>
              </a:rPr>
              <a:t>: Григорьева </a:t>
            </a:r>
            <a:r>
              <a:rPr lang="ru-RU" sz="2800" smtClean="0">
                <a:solidFill>
                  <a:srgbClr val="002060"/>
                </a:solidFill>
              </a:rPr>
              <a:t>Светлана </a:t>
            </a:r>
            <a:r>
              <a:rPr lang="ru-RU" sz="2800" smtClean="0">
                <a:solidFill>
                  <a:srgbClr val="002060"/>
                </a:solidFill>
              </a:rPr>
              <a:t>Петровна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14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7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836713"/>
            <a:ext cx="50943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 — одно из самых красивых и ярких времен года. Всполохи пурпурных и золотистых листьев, готовящихся разноцветным ковром покрыть землю, хвойные деревья, пронизывающие своими тонкими иголками первый снег и вечнозеленые растения, всегда радующие глаз, делают осенний мир еще более восхитительным и незабываемым. Природа постепенно готовится к зиме и даже не подозревает, насколько завораживают взгляд эти приготовления.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5313101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163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Золото осе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620713"/>
            <a:ext cx="3341687" cy="5040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908720"/>
            <a:ext cx="38884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большинства древесных растений переход в состояние покоя выражается осенним листопадом, которому предшествует осенняя окраска листьев. Листья берез  становятся светло-желтыми; рябины — пунцово-красными; осины — оранжевыми; ольхи — мутного буро-зеленого оттенка. Осенняя перемена окраски листьев распространяется также на кустарники к некоторые травы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31873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124744"/>
            <a:ext cx="4114800" cy="48971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32040" y="980728"/>
            <a:ext cx="32403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Вслед за переменой окраски листьев наступает листопад, имеющий в первую очередь значение предохранительного средства от засыхания деревьев зимой, так как испарение воды через громадную листовую поверхность продолжалось бы и с прекращением всасывания из охлажденной почвы.</a:t>
            </a:r>
          </a:p>
        </p:txBody>
      </p:sp>
    </p:spTree>
    <p:extLst>
      <p:ext uri="{BB962C8B-B14F-4D97-AF65-F5344CB8AC3E}">
        <p14:creationId xmlns:p14="http://schemas.microsoft.com/office/powerpoint/2010/main" val="3971110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latin typeface="Arial Black" pitchFamily="34" charset="0"/>
              </a:rPr>
              <a:t>Так, листья голубики и сныти принимают фиолетовый оттенок, черники — ярко-желтый и пр.</a:t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/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>	Черника</a:t>
            </a:r>
            <a:r>
              <a:rPr lang="ru-RU" sz="4800" dirty="0">
                <a:latin typeface="Arial Black" pitchFamily="34" charset="0"/>
              </a:rPr>
              <a:t/>
            </a:r>
            <a:br>
              <a:rPr lang="ru-RU" sz="4800" dirty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pic>
        <p:nvPicPr>
          <p:cNvPr id="4" name="Picture 8" descr="Рисунок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85450" y="731838"/>
            <a:ext cx="3915899" cy="3475037"/>
          </a:xfrm>
        </p:spPr>
      </p:pic>
    </p:spTree>
    <p:extLst>
      <p:ext uri="{BB962C8B-B14F-4D97-AF65-F5344CB8AC3E}">
        <p14:creationId xmlns:p14="http://schemas.microsoft.com/office/powerpoint/2010/main" val="2409749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1556793"/>
            <a:ext cx="57606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2880" algn="just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Необычайно красивое осеннее явление листопад - помогает растению избавится как от вредных веществ, накопившихся в листве, так и уберечь ветки от тяжелого снега. При листопаде листья окрашиваются в яркие цвета, преимущественно красных оттенков, потому что хлорофилл в растениях разрушается, и становится заметно присутствие в листьях красного пигмента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каротиноида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Запасы сахаров накапливаются в корневой системе растений, чтобы дать ему возможность питаться ранней весной.</a:t>
            </a:r>
          </a:p>
        </p:txBody>
      </p:sp>
    </p:spTree>
    <p:extLst>
      <p:ext uri="{BB962C8B-B14F-4D97-AF65-F5344CB8AC3E}">
        <p14:creationId xmlns:p14="http://schemas.microsoft.com/office/powerpoint/2010/main" val="2455809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476250"/>
            <a:ext cx="2808287" cy="3309938"/>
          </a:xfrm>
          <a:prstGeom prst="rect">
            <a:avLst/>
          </a:prstGeom>
        </p:spPr>
      </p:pic>
      <p:pic>
        <p:nvPicPr>
          <p:cNvPr id="3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1638" y="549275"/>
            <a:ext cx="4537075" cy="3024188"/>
          </a:xfrm>
          <a:prstGeom prst="rect">
            <a:avLst/>
          </a:prstGeom>
        </p:spPr>
      </p:pic>
      <p:pic>
        <p:nvPicPr>
          <p:cNvPr id="4" name="Picture 12" descr="Рисунок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4076700"/>
            <a:ext cx="3382962" cy="23431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67944" y="4653136"/>
            <a:ext cx="46807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все наши деревья и кустарники сбрасывают на зиму листья.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Зимнезелеными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сохраняются хвойные: сосна, ель, можжевельник.</a:t>
            </a:r>
          </a:p>
        </p:txBody>
      </p:sp>
    </p:spTree>
    <p:extLst>
      <p:ext uri="{BB962C8B-B14F-4D97-AF65-F5344CB8AC3E}">
        <p14:creationId xmlns:p14="http://schemas.microsoft.com/office/powerpoint/2010/main" val="657985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Рисунок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404813"/>
            <a:ext cx="3816350" cy="3157537"/>
          </a:xfrm>
          <a:prstGeom prst="rect">
            <a:avLst/>
          </a:prstGeom>
        </p:spPr>
      </p:pic>
      <p:pic>
        <p:nvPicPr>
          <p:cNvPr id="3" name="Picture 14" descr="Рисунок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7900" y="404813"/>
            <a:ext cx="3887788" cy="3124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4365104"/>
            <a:ext cx="77581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Зимнезелеными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сохраняются и ряд кустарничков: вереск, багульник, брусника, клюква, водяника  и др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9497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DSC059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4373562" cy="58324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23521" y="980728"/>
            <a:ext cx="38164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Широкие листья у некоторых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зимнезеленых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растений (брусника, подбел,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грушанки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др.) сохраняются лишь в том случае, если они зимуют под защитой снежного покрова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44576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10200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5513" y="333375"/>
            <a:ext cx="4537075" cy="34020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3718679"/>
            <a:ext cx="799288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Хвоя и листья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зимнезеленых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растений обладают      способностью переносить значительные морозы. Опасность засохнуть зимой от чрезмерного испарения у большинства наших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зимнезеленых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деревьев и кустарничков предотвращается резким сокращением листовой поверхности. Примером может служить иглоподобная хвоя сосен и елей, мелкие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чешуеподобные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листья вереска и водяники.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20238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</TotalTime>
  <Words>368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Так, листья голубики и сныти принимают фиолетовый оттенок, черники — ярко-желтый и пр.   Черника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Воспитатель</cp:lastModifiedBy>
  <cp:revision>8</cp:revision>
  <dcterms:created xsi:type="dcterms:W3CDTF">2018-10-09T15:39:56Z</dcterms:created>
  <dcterms:modified xsi:type="dcterms:W3CDTF">2022-11-10T08:15:11Z</dcterms:modified>
</cp:coreProperties>
</file>