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5" r:id="rId9"/>
    <p:sldId id="261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0FE501E-12A0-4087-8D11-273E4AE4C267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D0661FC-45DB-4E1C-B87D-3893D1FE30E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kern="10" dirty="0" smtClean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Параллелограмм.</a:t>
            </a:r>
            <a:br>
              <a:rPr lang="ru-RU" b="1" kern="10" dirty="0" smtClean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b="1" kern="10" dirty="0" smtClean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Свойства параллелограмма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Определение, теоремы. 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4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206" y="14199"/>
            <a:ext cx="8100392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67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Д.з</a:t>
            </a:r>
            <a:r>
              <a:rPr lang="ru-RU" dirty="0" smtClean="0"/>
              <a:t>. </a:t>
            </a:r>
            <a:r>
              <a:rPr lang="ru-RU" smtClean="0">
                <a:latin typeface="Times New Roman"/>
                <a:cs typeface="Times New Roman"/>
              </a:rPr>
              <a:t>§№ 41, 44, 46, 49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9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623" y="0"/>
            <a:ext cx="7945321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Какую из данных фигур называют параллелограммом?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829713"/>
            <a:ext cx="2232248" cy="11103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учное управление 4"/>
          <p:cNvSpPr/>
          <p:nvPr/>
        </p:nvSpPr>
        <p:spPr>
          <a:xfrm>
            <a:off x="7020272" y="1628800"/>
            <a:ext cx="1656184" cy="1311255"/>
          </a:xfrm>
          <a:prstGeom prst="flowChartManualOperat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1331640" y="4221088"/>
            <a:ext cx="2232248" cy="1440160"/>
          </a:xfrm>
          <a:prstGeom prst="parallelogram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6"/>
          <p:cNvSpPr/>
          <p:nvPr/>
        </p:nvSpPr>
        <p:spPr>
          <a:xfrm>
            <a:off x="6516216" y="3789040"/>
            <a:ext cx="2376264" cy="1872208"/>
          </a:xfrm>
          <a:prstGeom prst="diamond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4003440" y="1600200"/>
            <a:ext cx="2596243" cy="1828800"/>
          </a:xfrm>
          <a:custGeom>
            <a:avLst/>
            <a:gdLst>
              <a:gd name="connsiteX0" fmla="*/ 555171 w 2596243"/>
              <a:gd name="connsiteY0" fmla="*/ 1812471 h 1828800"/>
              <a:gd name="connsiteX1" fmla="*/ 0 w 2596243"/>
              <a:gd name="connsiteY1" fmla="*/ 293914 h 1828800"/>
              <a:gd name="connsiteX2" fmla="*/ 2090057 w 2596243"/>
              <a:gd name="connsiteY2" fmla="*/ 0 h 1828800"/>
              <a:gd name="connsiteX3" fmla="*/ 2596243 w 2596243"/>
              <a:gd name="connsiteY3" fmla="*/ 996043 h 1828800"/>
              <a:gd name="connsiteX4" fmla="*/ 604157 w 2596243"/>
              <a:gd name="connsiteY4" fmla="*/ 1828800 h 1828800"/>
              <a:gd name="connsiteX5" fmla="*/ 604157 w 2596243"/>
              <a:gd name="connsiteY5" fmla="*/ 1828800 h 1828800"/>
              <a:gd name="connsiteX0" fmla="*/ 555171 w 2596243"/>
              <a:gd name="connsiteY0" fmla="*/ 1812471 h 1828800"/>
              <a:gd name="connsiteX1" fmla="*/ 0 w 2596243"/>
              <a:gd name="connsiteY1" fmla="*/ 293914 h 1828800"/>
              <a:gd name="connsiteX2" fmla="*/ 2090057 w 2596243"/>
              <a:gd name="connsiteY2" fmla="*/ 0 h 1828800"/>
              <a:gd name="connsiteX3" fmla="*/ 2596243 w 2596243"/>
              <a:gd name="connsiteY3" fmla="*/ 996043 h 1828800"/>
              <a:gd name="connsiteX4" fmla="*/ 604157 w 2596243"/>
              <a:gd name="connsiteY4" fmla="*/ 1828800 h 1828800"/>
              <a:gd name="connsiteX5" fmla="*/ 604157 w 2596243"/>
              <a:gd name="connsiteY5" fmla="*/ 1828800 h 1828800"/>
              <a:gd name="connsiteX6" fmla="*/ 555171 w 2596243"/>
              <a:gd name="connsiteY6" fmla="*/ 1812471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6243" h="1828800">
                <a:moveTo>
                  <a:pt x="555171" y="1812471"/>
                </a:moveTo>
                <a:lnTo>
                  <a:pt x="0" y="293914"/>
                </a:lnTo>
                <a:lnTo>
                  <a:pt x="2090057" y="0"/>
                </a:lnTo>
                <a:lnTo>
                  <a:pt x="2596243" y="996043"/>
                </a:lnTo>
                <a:lnTo>
                  <a:pt x="604157" y="1828800"/>
                </a:lnTo>
                <a:lnTo>
                  <a:pt x="604157" y="1828800"/>
                </a:lnTo>
                <a:lnTo>
                  <a:pt x="555171" y="1812471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4283968" y="3429000"/>
            <a:ext cx="1872208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283968" y="4221088"/>
            <a:ext cx="2018861" cy="144016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301562" y="3248980"/>
            <a:ext cx="0" cy="295232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37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932" y="701407"/>
            <a:ext cx="6875675" cy="1119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116632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араллелограмм 2"/>
          <p:cNvSpPr/>
          <p:nvPr/>
        </p:nvSpPr>
        <p:spPr>
          <a:xfrm>
            <a:off x="2877682" y="2828595"/>
            <a:ext cx="3816424" cy="2448272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23728" y="494116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3788" y="234888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2346445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486916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971800" y="2747787"/>
            <a:ext cx="2228515" cy="2526342"/>
            <a:chOff x="2971800" y="2747787"/>
            <a:chExt cx="2228515" cy="2526342"/>
          </a:xfrm>
        </p:grpSpPr>
        <p:sp>
          <p:nvSpPr>
            <p:cNvPr id="5" name="Полилиния 4"/>
            <p:cNvSpPr/>
            <p:nvPr/>
          </p:nvSpPr>
          <p:spPr>
            <a:xfrm>
              <a:off x="2971800" y="4898571"/>
              <a:ext cx="311269" cy="375558"/>
            </a:xfrm>
            <a:custGeom>
              <a:avLst/>
              <a:gdLst>
                <a:gd name="connsiteX0" fmla="*/ 0 w 311269"/>
                <a:gd name="connsiteY0" fmla="*/ 0 h 375558"/>
                <a:gd name="connsiteX1" fmla="*/ 179614 w 311269"/>
                <a:gd name="connsiteY1" fmla="*/ 81643 h 375558"/>
                <a:gd name="connsiteX2" fmla="*/ 228600 w 311269"/>
                <a:gd name="connsiteY2" fmla="*/ 114300 h 375558"/>
                <a:gd name="connsiteX3" fmla="*/ 261257 w 311269"/>
                <a:gd name="connsiteY3" fmla="*/ 163286 h 375558"/>
                <a:gd name="connsiteX4" fmla="*/ 310243 w 311269"/>
                <a:gd name="connsiteY4" fmla="*/ 326572 h 375558"/>
                <a:gd name="connsiteX5" fmla="*/ 310243 w 311269"/>
                <a:gd name="connsiteY5" fmla="*/ 375558 h 37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1269" h="375558">
                  <a:moveTo>
                    <a:pt x="0" y="0"/>
                  </a:moveTo>
                  <a:cubicBezTo>
                    <a:pt x="120130" y="24027"/>
                    <a:pt x="58550" y="934"/>
                    <a:pt x="179614" y="81643"/>
                  </a:cubicBezTo>
                  <a:lnTo>
                    <a:pt x="228600" y="114300"/>
                  </a:lnTo>
                  <a:cubicBezTo>
                    <a:pt x="239486" y="130629"/>
                    <a:pt x="253287" y="145353"/>
                    <a:pt x="261257" y="163286"/>
                  </a:cubicBezTo>
                  <a:cubicBezTo>
                    <a:pt x="270824" y="184813"/>
                    <a:pt x="305244" y="291577"/>
                    <a:pt x="310243" y="326572"/>
                  </a:cubicBezTo>
                  <a:cubicBezTo>
                    <a:pt x="312552" y="342737"/>
                    <a:pt x="310243" y="359229"/>
                    <a:pt x="310243" y="375558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6299769">
              <a:off x="3361489" y="2747444"/>
              <a:ext cx="695054" cy="695739"/>
            </a:xfrm>
            <a:custGeom>
              <a:avLst/>
              <a:gdLst>
                <a:gd name="connsiteX0" fmla="*/ 0 w 311269"/>
                <a:gd name="connsiteY0" fmla="*/ 0 h 375558"/>
                <a:gd name="connsiteX1" fmla="*/ 179614 w 311269"/>
                <a:gd name="connsiteY1" fmla="*/ 81643 h 375558"/>
                <a:gd name="connsiteX2" fmla="*/ 228600 w 311269"/>
                <a:gd name="connsiteY2" fmla="*/ 114300 h 375558"/>
                <a:gd name="connsiteX3" fmla="*/ 261257 w 311269"/>
                <a:gd name="connsiteY3" fmla="*/ 163286 h 375558"/>
                <a:gd name="connsiteX4" fmla="*/ 310243 w 311269"/>
                <a:gd name="connsiteY4" fmla="*/ 326572 h 375558"/>
                <a:gd name="connsiteX5" fmla="*/ 310243 w 311269"/>
                <a:gd name="connsiteY5" fmla="*/ 375558 h 37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1269" h="375558">
                  <a:moveTo>
                    <a:pt x="0" y="0"/>
                  </a:moveTo>
                  <a:cubicBezTo>
                    <a:pt x="120130" y="24027"/>
                    <a:pt x="58550" y="934"/>
                    <a:pt x="179614" y="81643"/>
                  </a:cubicBezTo>
                  <a:lnTo>
                    <a:pt x="228600" y="114300"/>
                  </a:lnTo>
                  <a:cubicBezTo>
                    <a:pt x="239486" y="130629"/>
                    <a:pt x="253287" y="145353"/>
                    <a:pt x="261257" y="163286"/>
                  </a:cubicBezTo>
                  <a:cubicBezTo>
                    <a:pt x="270824" y="184813"/>
                    <a:pt x="305244" y="291577"/>
                    <a:pt x="310243" y="326572"/>
                  </a:cubicBezTo>
                  <a:cubicBezTo>
                    <a:pt x="312552" y="342737"/>
                    <a:pt x="310243" y="359229"/>
                    <a:pt x="310243" y="375558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6489993">
              <a:off x="3359152" y="2815041"/>
              <a:ext cx="506117" cy="390352"/>
            </a:xfrm>
            <a:custGeom>
              <a:avLst/>
              <a:gdLst>
                <a:gd name="connsiteX0" fmla="*/ 0 w 311269"/>
                <a:gd name="connsiteY0" fmla="*/ 0 h 375558"/>
                <a:gd name="connsiteX1" fmla="*/ 179614 w 311269"/>
                <a:gd name="connsiteY1" fmla="*/ 81643 h 375558"/>
                <a:gd name="connsiteX2" fmla="*/ 228600 w 311269"/>
                <a:gd name="connsiteY2" fmla="*/ 114300 h 375558"/>
                <a:gd name="connsiteX3" fmla="*/ 261257 w 311269"/>
                <a:gd name="connsiteY3" fmla="*/ 163286 h 375558"/>
                <a:gd name="connsiteX4" fmla="*/ 310243 w 311269"/>
                <a:gd name="connsiteY4" fmla="*/ 326572 h 375558"/>
                <a:gd name="connsiteX5" fmla="*/ 310243 w 311269"/>
                <a:gd name="connsiteY5" fmla="*/ 375558 h 37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1269" h="375558">
                  <a:moveTo>
                    <a:pt x="0" y="0"/>
                  </a:moveTo>
                  <a:cubicBezTo>
                    <a:pt x="120130" y="24027"/>
                    <a:pt x="58550" y="934"/>
                    <a:pt x="179614" y="81643"/>
                  </a:cubicBezTo>
                  <a:lnTo>
                    <a:pt x="228600" y="114300"/>
                  </a:lnTo>
                  <a:cubicBezTo>
                    <a:pt x="239486" y="130629"/>
                    <a:pt x="253287" y="145353"/>
                    <a:pt x="261257" y="163286"/>
                  </a:cubicBezTo>
                  <a:cubicBezTo>
                    <a:pt x="270824" y="184813"/>
                    <a:pt x="305244" y="291577"/>
                    <a:pt x="310243" y="326572"/>
                  </a:cubicBezTo>
                  <a:cubicBezTo>
                    <a:pt x="312552" y="342737"/>
                    <a:pt x="310243" y="359229"/>
                    <a:pt x="310243" y="375558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55166" y="3754723"/>
              <a:ext cx="14451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289653" y="5805264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Свойство 1.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22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2877682" y="2828595"/>
            <a:ext cx="3816424" cy="2448272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23728" y="494116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3788" y="234888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8224" y="2346445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486916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971800" y="2747787"/>
            <a:ext cx="4156484" cy="2526342"/>
            <a:chOff x="2971800" y="2747787"/>
            <a:chExt cx="4156484" cy="2526342"/>
          </a:xfrm>
        </p:grpSpPr>
        <p:sp>
          <p:nvSpPr>
            <p:cNvPr id="8" name="Полилиния 7"/>
            <p:cNvSpPr/>
            <p:nvPr/>
          </p:nvSpPr>
          <p:spPr>
            <a:xfrm>
              <a:off x="2971800" y="4898571"/>
              <a:ext cx="311269" cy="375558"/>
            </a:xfrm>
            <a:custGeom>
              <a:avLst/>
              <a:gdLst>
                <a:gd name="connsiteX0" fmla="*/ 0 w 311269"/>
                <a:gd name="connsiteY0" fmla="*/ 0 h 375558"/>
                <a:gd name="connsiteX1" fmla="*/ 179614 w 311269"/>
                <a:gd name="connsiteY1" fmla="*/ 81643 h 375558"/>
                <a:gd name="connsiteX2" fmla="*/ 228600 w 311269"/>
                <a:gd name="connsiteY2" fmla="*/ 114300 h 375558"/>
                <a:gd name="connsiteX3" fmla="*/ 261257 w 311269"/>
                <a:gd name="connsiteY3" fmla="*/ 163286 h 375558"/>
                <a:gd name="connsiteX4" fmla="*/ 310243 w 311269"/>
                <a:gd name="connsiteY4" fmla="*/ 326572 h 375558"/>
                <a:gd name="connsiteX5" fmla="*/ 310243 w 311269"/>
                <a:gd name="connsiteY5" fmla="*/ 375558 h 37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1269" h="375558">
                  <a:moveTo>
                    <a:pt x="0" y="0"/>
                  </a:moveTo>
                  <a:cubicBezTo>
                    <a:pt x="120130" y="24027"/>
                    <a:pt x="58550" y="934"/>
                    <a:pt x="179614" y="81643"/>
                  </a:cubicBezTo>
                  <a:lnTo>
                    <a:pt x="228600" y="114300"/>
                  </a:lnTo>
                  <a:cubicBezTo>
                    <a:pt x="239486" y="130629"/>
                    <a:pt x="253287" y="145353"/>
                    <a:pt x="261257" y="163286"/>
                  </a:cubicBezTo>
                  <a:cubicBezTo>
                    <a:pt x="270824" y="184813"/>
                    <a:pt x="305244" y="291577"/>
                    <a:pt x="310243" y="326572"/>
                  </a:cubicBezTo>
                  <a:cubicBezTo>
                    <a:pt x="312552" y="342737"/>
                    <a:pt x="310243" y="359229"/>
                    <a:pt x="310243" y="375558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6299769">
              <a:off x="3361489" y="2747444"/>
              <a:ext cx="695054" cy="695739"/>
            </a:xfrm>
            <a:custGeom>
              <a:avLst/>
              <a:gdLst>
                <a:gd name="connsiteX0" fmla="*/ 0 w 311269"/>
                <a:gd name="connsiteY0" fmla="*/ 0 h 375558"/>
                <a:gd name="connsiteX1" fmla="*/ 179614 w 311269"/>
                <a:gd name="connsiteY1" fmla="*/ 81643 h 375558"/>
                <a:gd name="connsiteX2" fmla="*/ 228600 w 311269"/>
                <a:gd name="connsiteY2" fmla="*/ 114300 h 375558"/>
                <a:gd name="connsiteX3" fmla="*/ 261257 w 311269"/>
                <a:gd name="connsiteY3" fmla="*/ 163286 h 375558"/>
                <a:gd name="connsiteX4" fmla="*/ 310243 w 311269"/>
                <a:gd name="connsiteY4" fmla="*/ 326572 h 375558"/>
                <a:gd name="connsiteX5" fmla="*/ 310243 w 311269"/>
                <a:gd name="connsiteY5" fmla="*/ 375558 h 37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1269" h="375558">
                  <a:moveTo>
                    <a:pt x="0" y="0"/>
                  </a:moveTo>
                  <a:cubicBezTo>
                    <a:pt x="120130" y="24027"/>
                    <a:pt x="58550" y="934"/>
                    <a:pt x="179614" y="81643"/>
                  </a:cubicBezTo>
                  <a:lnTo>
                    <a:pt x="228600" y="114300"/>
                  </a:lnTo>
                  <a:cubicBezTo>
                    <a:pt x="239486" y="130629"/>
                    <a:pt x="253287" y="145353"/>
                    <a:pt x="261257" y="163286"/>
                  </a:cubicBezTo>
                  <a:cubicBezTo>
                    <a:pt x="270824" y="184813"/>
                    <a:pt x="305244" y="291577"/>
                    <a:pt x="310243" y="326572"/>
                  </a:cubicBezTo>
                  <a:cubicBezTo>
                    <a:pt x="312552" y="342737"/>
                    <a:pt x="310243" y="359229"/>
                    <a:pt x="310243" y="375558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6489993">
              <a:off x="3359152" y="2815041"/>
              <a:ext cx="506117" cy="390352"/>
            </a:xfrm>
            <a:custGeom>
              <a:avLst/>
              <a:gdLst>
                <a:gd name="connsiteX0" fmla="*/ 0 w 311269"/>
                <a:gd name="connsiteY0" fmla="*/ 0 h 375558"/>
                <a:gd name="connsiteX1" fmla="*/ 179614 w 311269"/>
                <a:gd name="connsiteY1" fmla="*/ 81643 h 375558"/>
                <a:gd name="connsiteX2" fmla="*/ 228600 w 311269"/>
                <a:gd name="connsiteY2" fmla="*/ 114300 h 375558"/>
                <a:gd name="connsiteX3" fmla="*/ 261257 w 311269"/>
                <a:gd name="connsiteY3" fmla="*/ 163286 h 375558"/>
                <a:gd name="connsiteX4" fmla="*/ 310243 w 311269"/>
                <a:gd name="connsiteY4" fmla="*/ 326572 h 375558"/>
                <a:gd name="connsiteX5" fmla="*/ 310243 w 311269"/>
                <a:gd name="connsiteY5" fmla="*/ 375558 h 37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1269" h="375558">
                  <a:moveTo>
                    <a:pt x="0" y="0"/>
                  </a:moveTo>
                  <a:cubicBezTo>
                    <a:pt x="120130" y="24027"/>
                    <a:pt x="58550" y="934"/>
                    <a:pt x="179614" y="81643"/>
                  </a:cubicBezTo>
                  <a:lnTo>
                    <a:pt x="228600" y="114300"/>
                  </a:lnTo>
                  <a:cubicBezTo>
                    <a:pt x="239486" y="130629"/>
                    <a:pt x="253287" y="145353"/>
                    <a:pt x="261257" y="163286"/>
                  </a:cubicBezTo>
                  <a:cubicBezTo>
                    <a:pt x="270824" y="184813"/>
                    <a:pt x="305244" y="291577"/>
                    <a:pt x="310243" y="326572"/>
                  </a:cubicBezTo>
                  <a:cubicBezTo>
                    <a:pt x="312552" y="342737"/>
                    <a:pt x="310243" y="359229"/>
                    <a:pt x="310243" y="375558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98611" y="4361328"/>
              <a:ext cx="14451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83135" y="2828595"/>
              <a:ext cx="14451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</p:txBody>
        </p:sp>
        <p:sp>
          <p:nvSpPr>
            <p:cNvPr id="14" name="Полилиния 13"/>
            <p:cNvSpPr/>
            <p:nvPr/>
          </p:nvSpPr>
          <p:spPr>
            <a:xfrm rot="10800000">
              <a:off x="6276955" y="2780928"/>
              <a:ext cx="311269" cy="375558"/>
            </a:xfrm>
            <a:custGeom>
              <a:avLst/>
              <a:gdLst>
                <a:gd name="connsiteX0" fmla="*/ 0 w 311269"/>
                <a:gd name="connsiteY0" fmla="*/ 0 h 375558"/>
                <a:gd name="connsiteX1" fmla="*/ 179614 w 311269"/>
                <a:gd name="connsiteY1" fmla="*/ 81643 h 375558"/>
                <a:gd name="connsiteX2" fmla="*/ 228600 w 311269"/>
                <a:gd name="connsiteY2" fmla="*/ 114300 h 375558"/>
                <a:gd name="connsiteX3" fmla="*/ 261257 w 311269"/>
                <a:gd name="connsiteY3" fmla="*/ 163286 h 375558"/>
                <a:gd name="connsiteX4" fmla="*/ 310243 w 311269"/>
                <a:gd name="connsiteY4" fmla="*/ 326572 h 375558"/>
                <a:gd name="connsiteX5" fmla="*/ 310243 w 311269"/>
                <a:gd name="connsiteY5" fmla="*/ 375558 h 37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1269" h="375558">
                  <a:moveTo>
                    <a:pt x="0" y="0"/>
                  </a:moveTo>
                  <a:cubicBezTo>
                    <a:pt x="120130" y="24027"/>
                    <a:pt x="58550" y="934"/>
                    <a:pt x="179614" y="81643"/>
                  </a:cubicBezTo>
                  <a:lnTo>
                    <a:pt x="228600" y="114300"/>
                  </a:lnTo>
                  <a:cubicBezTo>
                    <a:pt x="239486" y="130629"/>
                    <a:pt x="253287" y="145353"/>
                    <a:pt x="261257" y="163286"/>
                  </a:cubicBezTo>
                  <a:cubicBezTo>
                    <a:pt x="270824" y="184813"/>
                    <a:pt x="305244" y="291577"/>
                    <a:pt x="310243" y="326572"/>
                  </a:cubicBezTo>
                  <a:cubicBezTo>
                    <a:pt x="312552" y="342737"/>
                    <a:pt x="310243" y="359229"/>
                    <a:pt x="310243" y="375558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1561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Свойство 2.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95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2877682" y="2828595"/>
            <a:ext cx="3816424" cy="2448272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23728" y="494116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3788" y="234888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8224" y="2346445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486916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709016" y="1700808"/>
            <a:ext cx="2010022" cy="4645680"/>
            <a:chOff x="3709016" y="1700808"/>
            <a:chExt cx="2010022" cy="4645680"/>
          </a:xfrm>
        </p:grpSpPr>
        <p:sp>
          <p:nvSpPr>
            <p:cNvPr id="11" name="TextBox 10"/>
            <p:cNvSpPr txBox="1"/>
            <p:nvPr/>
          </p:nvSpPr>
          <p:spPr>
            <a:xfrm>
              <a:off x="3709016" y="5515491"/>
              <a:ext cx="14451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73889" y="1700808"/>
              <a:ext cx="14451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1561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Свойство 3.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2877682" y="2828595"/>
            <a:ext cx="3816424" cy="24357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00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2877682" y="2828595"/>
            <a:ext cx="3816424" cy="2448272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23728" y="494116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3788" y="234888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8224" y="2346445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486916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342875" y="2845800"/>
            <a:ext cx="3098737" cy="2031661"/>
            <a:chOff x="3342875" y="2845800"/>
            <a:chExt cx="3098737" cy="2031661"/>
          </a:xfrm>
        </p:grpSpPr>
        <p:sp>
          <p:nvSpPr>
            <p:cNvPr id="11" name="TextBox 10"/>
            <p:cNvSpPr txBox="1"/>
            <p:nvPr/>
          </p:nvSpPr>
          <p:spPr>
            <a:xfrm>
              <a:off x="3342875" y="4046464"/>
              <a:ext cx="14451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996463" y="2845800"/>
              <a:ext cx="14451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1561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Свойство 3.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2877682" y="2828595"/>
            <a:ext cx="3816424" cy="24357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491880" y="2828595"/>
            <a:ext cx="2520280" cy="24482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99992" y="422108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</p:spTree>
    <p:extLst>
      <p:ext uri="{BB962C8B-B14F-4D97-AF65-F5344CB8AC3E}">
        <p14:creationId xmlns:p14="http://schemas.microsoft.com/office/powerpoint/2010/main" val="96261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2877682" y="2828595"/>
            <a:ext cx="4502630" cy="2448272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23728" y="494116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3788" y="234888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4328" y="2667176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40252" y="4869159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094823" y="1700808"/>
            <a:ext cx="3624215" cy="2471027"/>
            <a:chOff x="2094823" y="1700808"/>
            <a:chExt cx="3624215" cy="2471027"/>
          </a:xfrm>
        </p:grpSpPr>
        <p:sp>
          <p:nvSpPr>
            <p:cNvPr id="11" name="TextBox 10"/>
            <p:cNvSpPr txBox="1"/>
            <p:nvPr/>
          </p:nvSpPr>
          <p:spPr>
            <a:xfrm>
              <a:off x="2094823" y="3340838"/>
              <a:ext cx="14451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73889" y="1700808"/>
              <a:ext cx="14451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1561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Свойство 4.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2877682" y="2828595"/>
            <a:ext cx="3206486" cy="24357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Полилиния 13"/>
          <p:cNvSpPr/>
          <p:nvPr/>
        </p:nvSpPr>
        <p:spPr>
          <a:xfrm rot="10800000">
            <a:off x="5424477" y="2807432"/>
            <a:ext cx="311269" cy="375558"/>
          </a:xfrm>
          <a:custGeom>
            <a:avLst/>
            <a:gdLst>
              <a:gd name="connsiteX0" fmla="*/ 0 w 311269"/>
              <a:gd name="connsiteY0" fmla="*/ 0 h 375558"/>
              <a:gd name="connsiteX1" fmla="*/ 179614 w 311269"/>
              <a:gd name="connsiteY1" fmla="*/ 81643 h 375558"/>
              <a:gd name="connsiteX2" fmla="*/ 228600 w 311269"/>
              <a:gd name="connsiteY2" fmla="*/ 114300 h 375558"/>
              <a:gd name="connsiteX3" fmla="*/ 261257 w 311269"/>
              <a:gd name="connsiteY3" fmla="*/ 163286 h 375558"/>
              <a:gd name="connsiteX4" fmla="*/ 310243 w 311269"/>
              <a:gd name="connsiteY4" fmla="*/ 326572 h 375558"/>
              <a:gd name="connsiteX5" fmla="*/ 310243 w 311269"/>
              <a:gd name="connsiteY5" fmla="*/ 375558 h 37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1269" h="375558">
                <a:moveTo>
                  <a:pt x="0" y="0"/>
                </a:moveTo>
                <a:cubicBezTo>
                  <a:pt x="120130" y="24027"/>
                  <a:pt x="58550" y="934"/>
                  <a:pt x="179614" y="81643"/>
                </a:cubicBezTo>
                <a:lnTo>
                  <a:pt x="228600" y="114300"/>
                </a:lnTo>
                <a:cubicBezTo>
                  <a:pt x="239486" y="130629"/>
                  <a:pt x="253287" y="145353"/>
                  <a:pt x="261257" y="163286"/>
                </a:cubicBezTo>
                <a:cubicBezTo>
                  <a:pt x="270824" y="184813"/>
                  <a:pt x="305244" y="291577"/>
                  <a:pt x="310243" y="326572"/>
                </a:cubicBezTo>
                <a:cubicBezTo>
                  <a:pt x="312552" y="342737"/>
                  <a:pt x="310243" y="359229"/>
                  <a:pt x="310243" y="375558"/>
                </a:cubicBezTo>
              </a:path>
            </a:pathLst>
          </a:custGeom>
          <a:noFill/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419872" y="4925650"/>
            <a:ext cx="311269" cy="375558"/>
          </a:xfrm>
          <a:custGeom>
            <a:avLst/>
            <a:gdLst>
              <a:gd name="connsiteX0" fmla="*/ 0 w 311269"/>
              <a:gd name="connsiteY0" fmla="*/ 0 h 375558"/>
              <a:gd name="connsiteX1" fmla="*/ 179614 w 311269"/>
              <a:gd name="connsiteY1" fmla="*/ 81643 h 375558"/>
              <a:gd name="connsiteX2" fmla="*/ 228600 w 311269"/>
              <a:gd name="connsiteY2" fmla="*/ 114300 h 375558"/>
              <a:gd name="connsiteX3" fmla="*/ 261257 w 311269"/>
              <a:gd name="connsiteY3" fmla="*/ 163286 h 375558"/>
              <a:gd name="connsiteX4" fmla="*/ 310243 w 311269"/>
              <a:gd name="connsiteY4" fmla="*/ 326572 h 375558"/>
              <a:gd name="connsiteX5" fmla="*/ 310243 w 311269"/>
              <a:gd name="connsiteY5" fmla="*/ 375558 h 37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1269" h="375558">
                <a:moveTo>
                  <a:pt x="0" y="0"/>
                </a:moveTo>
                <a:cubicBezTo>
                  <a:pt x="120130" y="24027"/>
                  <a:pt x="58550" y="934"/>
                  <a:pt x="179614" y="81643"/>
                </a:cubicBezTo>
                <a:lnTo>
                  <a:pt x="228600" y="114300"/>
                </a:lnTo>
                <a:cubicBezTo>
                  <a:pt x="239486" y="130629"/>
                  <a:pt x="253287" y="145353"/>
                  <a:pt x="261257" y="163286"/>
                </a:cubicBezTo>
                <a:cubicBezTo>
                  <a:pt x="270824" y="184813"/>
                  <a:pt x="305244" y="291577"/>
                  <a:pt x="310243" y="326572"/>
                </a:cubicBezTo>
                <a:cubicBezTo>
                  <a:pt x="312552" y="342737"/>
                  <a:pt x="310243" y="359229"/>
                  <a:pt x="310243" y="375558"/>
                </a:cubicBezTo>
              </a:path>
            </a:pathLst>
          </a:custGeom>
          <a:noFill/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3108603" y="4565610"/>
            <a:ext cx="311269" cy="375558"/>
          </a:xfrm>
          <a:custGeom>
            <a:avLst/>
            <a:gdLst>
              <a:gd name="connsiteX0" fmla="*/ 0 w 311269"/>
              <a:gd name="connsiteY0" fmla="*/ 0 h 375558"/>
              <a:gd name="connsiteX1" fmla="*/ 179614 w 311269"/>
              <a:gd name="connsiteY1" fmla="*/ 81643 h 375558"/>
              <a:gd name="connsiteX2" fmla="*/ 228600 w 311269"/>
              <a:gd name="connsiteY2" fmla="*/ 114300 h 375558"/>
              <a:gd name="connsiteX3" fmla="*/ 261257 w 311269"/>
              <a:gd name="connsiteY3" fmla="*/ 163286 h 375558"/>
              <a:gd name="connsiteX4" fmla="*/ 310243 w 311269"/>
              <a:gd name="connsiteY4" fmla="*/ 326572 h 375558"/>
              <a:gd name="connsiteX5" fmla="*/ 310243 w 311269"/>
              <a:gd name="connsiteY5" fmla="*/ 375558 h 37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1269" h="375558">
                <a:moveTo>
                  <a:pt x="0" y="0"/>
                </a:moveTo>
                <a:cubicBezTo>
                  <a:pt x="120130" y="24027"/>
                  <a:pt x="58550" y="934"/>
                  <a:pt x="179614" y="81643"/>
                </a:cubicBezTo>
                <a:lnTo>
                  <a:pt x="228600" y="114300"/>
                </a:lnTo>
                <a:cubicBezTo>
                  <a:pt x="239486" y="130629"/>
                  <a:pt x="253287" y="145353"/>
                  <a:pt x="261257" y="163286"/>
                </a:cubicBezTo>
                <a:cubicBezTo>
                  <a:pt x="270824" y="184813"/>
                  <a:pt x="305244" y="291577"/>
                  <a:pt x="310243" y="326572"/>
                </a:cubicBezTo>
                <a:cubicBezTo>
                  <a:pt x="312552" y="342737"/>
                  <a:pt x="310243" y="359229"/>
                  <a:pt x="310243" y="375558"/>
                </a:cubicBezTo>
              </a:path>
            </a:pathLst>
          </a:custGeom>
          <a:noFill/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07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188640"/>
            <a:ext cx="8252303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13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980728"/>
            <a:ext cx="7274193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943" y="2780928"/>
            <a:ext cx="74676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09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594</TotalTime>
  <Words>71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Параллелограмм. Свойства параллелограмма</vt:lpstr>
      <vt:lpstr>Какую из данных фигур называют параллелограммом?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Д.з. §№ 41, 44, 46, 49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Параллелограмм. Свойства параллелограмма</dc:title>
  <dc:creator>Admin</dc:creator>
  <cp:lastModifiedBy>Admin</cp:lastModifiedBy>
  <cp:revision>4</cp:revision>
  <dcterms:created xsi:type="dcterms:W3CDTF">2017-09-12T18:38:39Z</dcterms:created>
  <dcterms:modified xsi:type="dcterms:W3CDTF">2017-09-13T04:32:51Z</dcterms:modified>
</cp:coreProperties>
</file>