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6" r:id="rId3"/>
    <p:sldId id="262" r:id="rId4"/>
    <p:sldId id="267" r:id="rId5"/>
    <p:sldId id="261" r:id="rId6"/>
    <p:sldId id="263" r:id="rId7"/>
    <p:sldId id="268" r:id="rId8"/>
    <p:sldId id="269" r:id="rId9"/>
    <p:sldId id="270" r:id="rId10"/>
    <p:sldId id="271" r:id="rId11"/>
    <p:sldId id="272" r:id="rId12"/>
    <p:sldId id="256" r:id="rId13"/>
    <p:sldId id="259" r:id="rId14"/>
    <p:sldId id="260" r:id="rId15"/>
    <p:sldId id="265" r:id="rId16"/>
    <p:sldId id="264" r:id="rId17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7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9A948-798F-490C-8D0D-62FDA95BF269}" type="datetimeFigureOut">
              <a:rPr lang="ru-RU" smtClean="0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4816B-8D36-44E4-A604-628BFDAA9A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723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C533D-32B1-458B-92F8-ACC99F2A2E0C}" type="datetimeFigureOut">
              <a:rPr lang="ru-RU" smtClean="0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59DFC-6BEC-440F-8C2A-53C67E9070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634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88018-840D-4AFD-B7EB-ECC66E5F5DD6}" type="datetimeFigureOut">
              <a:rPr lang="ru-RU" smtClean="0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A6DBD-FE5E-4FEF-B261-25A13AFCC1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274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997C5-1CF6-4B10-BBA3-037D788050E6}" type="datetimeFigureOut">
              <a:rPr lang="ru-RU" smtClean="0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D01D4-86C5-4A24-AFCB-FD9D80571E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177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AAC95-5AEA-4FF5-8890-E3318992AB69}" type="datetimeFigureOut">
              <a:rPr lang="ru-RU" smtClean="0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97FDA-7EC8-43D4-8633-7928BD039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887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DBBDF-3180-46EA-95D4-E75A291BC61D}" type="datetimeFigureOut">
              <a:rPr lang="ru-RU" smtClean="0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4984E-D658-4A26-B517-4A76545102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917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C9804-3DFA-4A79-AD48-1466A91E63DA}" type="datetimeFigureOut">
              <a:rPr lang="ru-RU" smtClean="0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CEDC7-9E0A-4683-9742-711455AB9F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1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0D35D-E990-4A82-AB56-320499D12A6F}" type="datetimeFigureOut">
              <a:rPr lang="ru-RU" smtClean="0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DA54E-6BE5-499A-98C3-5A16A487D8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12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E4132-4272-4F4C-B757-802A6A10770C}" type="datetimeFigureOut">
              <a:rPr lang="ru-RU" smtClean="0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44B1B-23E1-48A7-A4A3-19721D173B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747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BC46-17AC-4C3C-88E3-DA706E912370}" type="datetimeFigureOut">
              <a:rPr lang="ru-RU" smtClean="0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05060-791F-4329-93E9-989FC3B96C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689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FF030-6F89-4055-B041-CD35671FEB83}" type="datetimeFigureOut">
              <a:rPr lang="ru-RU" smtClean="0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2C6FE-D432-4C06-AAFD-7E3893BEF1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783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371416-5CE6-43E1-9E36-9E522DA3C418}" type="datetimeFigureOut">
              <a:rPr lang="ru-RU" smtClean="0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40A8DF-5D3F-482C-9135-5ECAA10274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00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30729" y="629587"/>
            <a:ext cx="9876592" cy="1085660"/>
          </a:xfrm>
        </p:spPr>
        <p:txBody>
          <a:bodyPr anchor="ctr"/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Актуальные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подготовки школьников к ОГЭ по русскому языку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35485" y="3494314"/>
            <a:ext cx="4471835" cy="1943099"/>
          </a:xfrm>
        </p:spPr>
        <p:txBody>
          <a:bodyPr/>
          <a:lstStyle/>
          <a:p>
            <a:pPr algn="just">
              <a:spcBef>
                <a:spcPct val="0"/>
              </a:spcBef>
            </a:pPr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Автор: учитель русского языка и литературы МКОУ «</a:t>
            </a:r>
            <a:r>
              <a:rPr lang="ru-RU" sz="3200" dirty="0" err="1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Правохавская</a:t>
            </a:r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СОШ» Сорокина Татьяна Александровна</a:t>
            </a:r>
            <a:endParaRPr lang="ru-RU" sz="3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73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929" y="1453243"/>
            <a:ext cx="4147457" cy="424463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357" y="750321"/>
            <a:ext cx="3771900" cy="5119631"/>
          </a:xfrm>
        </p:spPr>
      </p:pic>
    </p:spTree>
    <p:extLst>
      <p:ext uri="{BB962C8B-B14F-4D97-AF65-F5344CB8AC3E}">
        <p14:creationId xmlns:p14="http://schemas.microsoft.com/office/powerpoint/2010/main" val="10172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996043"/>
            <a:ext cx="4000500" cy="5180920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114" y="734786"/>
            <a:ext cx="4245429" cy="5442177"/>
          </a:xfrm>
        </p:spPr>
      </p:pic>
    </p:spTree>
    <p:extLst>
      <p:ext uri="{BB962C8B-B14F-4D97-AF65-F5344CB8AC3E}">
        <p14:creationId xmlns:p14="http://schemas.microsoft.com/office/powerpoint/2010/main" val="199593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943" y="669471"/>
            <a:ext cx="9437914" cy="4816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/>
          </p:nvPr>
        </p:nvSpPr>
        <p:spPr>
          <a:xfrm>
            <a:off x="0" y="614597"/>
            <a:ext cx="12192000" cy="1100650"/>
          </a:xfrm>
        </p:spPr>
        <p:txBody>
          <a:bodyPr anchor="ctr"/>
          <a:lstStyle/>
          <a:p>
            <a:endParaRPr lang="ru-RU" sz="4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36692" y="1715247"/>
            <a:ext cx="9144000" cy="1655762"/>
          </a:xfrm>
        </p:spPr>
        <p:txBody>
          <a:bodyPr/>
          <a:lstStyle/>
          <a:p>
            <a:pPr marL="571500" indent="-571500" algn="l">
              <a:buFont typeface="Gabriola" panose="04040605051002020D02" pitchFamily="82" charset="0"/>
              <a:buChar char="√"/>
            </a:pPr>
            <a:endParaRPr lang="ru-RU" sz="3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84" y="832757"/>
            <a:ext cx="9400458" cy="458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32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256" y="898072"/>
            <a:ext cx="9339943" cy="4506686"/>
          </a:xfrm>
        </p:spPr>
      </p:pic>
    </p:spTree>
    <p:extLst>
      <p:ext uri="{BB962C8B-B14F-4D97-AF65-F5344CB8AC3E}">
        <p14:creationId xmlns:p14="http://schemas.microsoft.com/office/powerpoint/2010/main" val="199039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258" y="734786"/>
            <a:ext cx="9258300" cy="4669971"/>
          </a:xfrm>
        </p:spPr>
      </p:pic>
    </p:spTree>
    <p:extLst>
      <p:ext uri="{BB962C8B-B14F-4D97-AF65-F5344CB8AC3E}">
        <p14:creationId xmlns:p14="http://schemas.microsoft.com/office/powerpoint/2010/main" val="68256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65125"/>
            <a:ext cx="9982200" cy="5235575"/>
          </a:xfrm>
        </p:spPr>
        <p:txBody>
          <a:bodyPr/>
          <a:lstStyle/>
          <a:p>
            <a:r>
              <a:rPr lang="ru-RU" sz="8000" b="1" dirty="0" smtClean="0"/>
              <a:t>Спасибо за внимание!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408687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9328" y="365125"/>
            <a:ext cx="10194471" cy="1325563"/>
          </a:xfrm>
        </p:spPr>
        <p:txBody>
          <a:bodyPr/>
          <a:lstStyle/>
          <a:p>
            <a:r>
              <a:rPr lang="ru-RU" dirty="0" smtClean="0"/>
              <a:t>Общие принципы при подготовке к ОГЭ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Принцип системности</a:t>
            </a:r>
          </a:p>
          <a:p>
            <a:r>
              <a:rPr lang="ru-RU" dirty="0" smtClean="0"/>
              <a:t>2. Принцип мотивирования</a:t>
            </a:r>
          </a:p>
          <a:p>
            <a:r>
              <a:rPr lang="ru-RU" dirty="0" smtClean="0"/>
              <a:t>3. Принцип системного повторения</a:t>
            </a:r>
          </a:p>
          <a:p>
            <a:r>
              <a:rPr lang="ru-RU" dirty="0" smtClean="0"/>
              <a:t>4. Принцип проектирования уроков</a:t>
            </a:r>
          </a:p>
          <a:p>
            <a:r>
              <a:rPr lang="ru-RU" dirty="0" smtClean="0"/>
              <a:t>5. Принцип контроля и самоконтроля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266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4256" y="767443"/>
            <a:ext cx="9258301" cy="923245"/>
          </a:xfrm>
        </p:spPr>
        <p:txBody>
          <a:bodyPr/>
          <a:lstStyle/>
          <a:p>
            <a:r>
              <a:rPr lang="ru-RU" dirty="0" smtClean="0"/>
              <a:t>Направления </a:t>
            </a:r>
            <a:r>
              <a:rPr lang="ru-RU" dirty="0" smtClean="0"/>
              <a:t>при </a:t>
            </a:r>
            <a:r>
              <a:rPr lang="ru-RU" dirty="0" smtClean="0"/>
              <a:t>подготовке </a:t>
            </a:r>
            <a:r>
              <a:rPr lang="ru-RU" dirty="0" smtClean="0"/>
              <a:t>уч-ся </a:t>
            </a:r>
            <a:r>
              <a:rPr lang="ru-RU" dirty="0" smtClean="0"/>
              <a:t>к ОГЭ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825625"/>
            <a:ext cx="10210800" cy="4351338"/>
          </a:xfrm>
        </p:spPr>
        <p:txBody>
          <a:bodyPr/>
          <a:lstStyle/>
          <a:p>
            <a:r>
              <a:rPr lang="ru-RU" sz="3600" dirty="0"/>
              <a:t>р</a:t>
            </a:r>
            <a:r>
              <a:rPr lang="ru-RU" sz="3600" dirty="0" smtClean="0"/>
              <a:t>азвитие мотивации и целеполагания;</a:t>
            </a:r>
          </a:p>
          <a:p>
            <a:r>
              <a:rPr lang="ru-RU" sz="3600" dirty="0"/>
              <a:t>ф</a:t>
            </a:r>
            <a:r>
              <a:rPr lang="ru-RU" sz="3600" dirty="0" smtClean="0"/>
              <a:t>ормирование умения решать задания разного уровня;</a:t>
            </a:r>
          </a:p>
          <a:p>
            <a:r>
              <a:rPr lang="ru-RU" sz="3600" dirty="0"/>
              <a:t>р</a:t>
            </a:r>
            <a:r>
              <a:rPr lang="ru-RU" sz="3600" dirty="0" smtClean="0"/>
              <a:t>азвитие самоконтроля;</a:t>
            </a:r>
          </a:p>
          <a:p>
            <a:r>
              <a:rPr lang="ru-RU" sz="3600" dirty="0"/>
              <a:t>ф</a:t>
            </a:r>
            <a:r>
              <a:rPr lang="ru-RU" sz="3600" dirty="0" smtClean="0"/>
              <a:t>ормирование уверенности и положительной самооценки;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24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9570" y="685800"/>
            <a:ext cx="9884229" cy="1004888"/>
          </a:xfrm>
        </p:spPr>
        <p:txBody>
          <a:bodyPr/>
          <a:lstStyle/>
          <a:p>
            <a:r>
              <a:rPr lang="ru-RU" dirty="0" smtClean="0"/>
              <a:t>Эффективные </a:t>
            </a:r>
            <a:r>
              <a:rPr lang="ru-RU" dirty="0" smtClean="0"/>
              <a:t>образовательные технологии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9570" y="1825625"/>
            <a:ext cx="988423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/>
              <a:t>1. Технология критического мышления</a:t>
            </a:r>
          </a:p>
          <a:p>
            <a:pPr marL="0" indent="0">
              <a:buNone/>
            </a:pPr>
            <a:r>
              <a:rPr lang="ru-RU" sz="3600" dirty="0" smtClean="0"/>
              <a:t>2. Тестовая технология</a:t>
            </a:r>
          </a:p>
          <a:p>
            <a:pPr marL="0" indent="0">
              <a:buNone/>
            </a:pPr>
            <a:r>
              <a:rPr lang="ru-RU" sz="3600" dirty="0" smtClean="0"/>
              <a:t>3. Игровая технология</a:t>
            </a:r>
          </a:p>
          <a:p>
            <a:pPr marL="0" indent="0">
              <a:buNone/>
            </a:pPr>
            <a:r>
              <a:rPr lang="ru-RU" sz="3600" dirty="0" smtClean="0"/>
              <a:t>4. Информационно-коммуникационная технология</a:t>
            </a:r>
          </a:p>
          <a:p>
            <a:pPr marL="0" indent="0">
              <a:buNone/>
            </a:pPr>
            <a:r>
              <a:rPr lang="ru-RU" sz="3600" dirty="0" smtClean="0"/>
              <a:t>5. </a:t>
            </a:r>
            <a:r>
              <a:rPr lang="ru-RU" sz="3600" dirty="0" err="1" smtClean="0"/>
              <a:t>Здоровьесберегающие</a:t>
            </a:r>
            <a:r>
              <a:rPr lang="ru-RU" sz="3600" dirty="0" smtClean="0"/>
              <a:t> технологии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279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9328" y="365125"/>
            <a:ext cx="10194471" cy="1325563"/>
          </a:xfrm>
        </p:spPr>
        <p:txBody>
          <a:bodyPr/>
          <a:lstStyle/>
          <a:p>
            <a:r>
              <a:rPr lang="ru-RU" dirty="0" smtClean="0"/>
              <a:t>Организационно-методическая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Критерии оценивания ОГЭ по русскому языку</a:t>
            </a:r>
          </a:p>
          <a:p>
            <a:pPr marL="0" indent="0">
              <a:buNone/>
            </a:pPr>
            <a:r>
              <a:rPr lang="ru-RU" dirty="0" smtClean="0"/>
              <a:t>   2. Аудио тексты для сжатого изложения</a:t>
            </a:r>
          </a:p>
          <a:p>
            <a:pPr marL="0" indent="0">
              <a:buNone/>
            </a:pPr>
            <a:r>
              <a:rPr lang="ru-RU" dirty="0" smtClean="0"/>
              <a:t>   3. Способы сжатия текста</a:t>
            </a:r>
          </a:p>
          <a:p>
            <a:pPr marL="0" indent="0">
              <a:buNone/>
            </a:pPr>
            <a:r>
              <a:rPr lang="ru-RU" dirty="0" smtClean="0"/>
              <a:t>   4. Теория к тестовым заданиям</a:t>
            </a:r>
          </a:p>
          <a:p>
            <a:pPr marL="0" indent="0">
              <a:buNone/>
            </a:pPr>
            <a:r>
              <a:rPr lang="ru-RU" dirty="0" smtClean="0"/>
              <a:t>   5. Сочинение 9.1, 9.2, 9.3</a:t>
            </a:r>
          </a:p>
          <a:p>
            <a:pPr marL="0" indent="0">
              <a:buNone/>
            </a:pPr>
            <a:r>
              <a:rPr lang="ru-RU" dirty="0" smtClean="0"/>
              <a:t>   6. </a:t>
            </a:r>
            <a:r>
              <a:rPr lang="ru-RU" dirty="0" err="1" smtClean="0"/>
              <a:t>КИМы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7. Комплексный анализ текста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300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1986" y="500062"/>
            <a:ext cx="10515600" cy="1325563"/>
          </a:xfrm>
        </p:spPr>
        <p:txBody>
          <a:bodyPr/>
          <a:lstStyle/>
          <a:p>
            <a:r>
              <a:rPr lang="ru-RU" dirty="0" smtClean="0"/>
              <a:t>Система работы по подготовке к ОГЭ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1986" y="1825625"/>
            <a:ext cx="10161814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 Способы организации учебной деятельности</a:t>
            </a:r>
          </a:p>
          <a:p>
            <a:pPr marL="0" indent="0">
              <a:buNone/>
            </a:pPr>
            <a:r>
              <a:rPr lang="ru-RU" dirty="0" smtClean="0"/>
              <a:t>2. Создание методической базы</a:t>
            </a:r>
          </a:p>
          <a:p>
            <a:pPr marL="0" indent="0">
              <a:buNone/>
            </a:pPr>
            <a:r>
              <a:rPr lang="ru-RU" dirty="0" smtClean="0"/>
              <a:t>3. Создание банка тестовых заданий</a:t>
            </a:r>
          </a:p>
          <a:p>
            <a:pPr marL="0" indent="0">
              <a:buNone/>
            </a:pPr>
            <a:r>
              <a:rPr lang="ru-RU" dirty="0" smtClean="0"/>
              <a:t>4. Сбор папки-копилки « Подготовка к ОГЭ»</a:t>
            </a:r>
          </a:p>
          <a:p>
            <a:pPr marL="0" indent="0">
              <a:buNone/>
            </a:pPr>
            <a:r>
              <a:rPr lang="ru-RU" dirty="0" smtClean="0"/>
              <a:t>5. Использование цифровых ИКТ</a:t>
            </a:r>
          </a:p>
          <a:p>
            <a:pPr marL="0" indent="0">
              <a:buNone/>
            </a:pPr>
            <a:r>
              <a:rPr lang="ru-RU" dirty="0" smtClean="0"/>
              <a:t>6. Работа с текстом</a:t>
            </a:r>
          </a:p>
          <a:p>
            <a:pPr marL="0" indent="0">
              <a:buNone/>
            </a:pPr>
            <a:r>
              <a:rPr lang="ru-RU" dirty="0" smtClean="0"/>
              <a:t>7. Организация информационной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94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570" y="881743"/>
            <a:ext cx="3853543" cy="5295220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029" y="881743"/>
            <a:ext cx="3886200" cy="5143500"/>
          </a:xfrm>
        </p:spPr>
      </p:pic>
    </p:spTree>
    <p:extLst>
      <p:ext uri="{BB962C8B-B14F-4D97-AF65-F5344CB8AC3E}">
        <p14:creationId xmlns:p14="http://schemas.microsoft.com/office/powerpoint/2010/main" val="183478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585" y="832757"/>
            <a:ext cx="4184083" cy="534420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658" y="832757"/>
            <a:ext cx="3788228" cy="5176157"/>
          </a:xfrm>
        </p:spPr>
      </p:pic>
    </p:spTree>
    <p:extLst>
      <p:ext uri="{BB962C8B-B14F-4D97-AF65-F5344CB8AC3E}">
        <p14:creationId xmlns:p14="http://schemas.microsoft.com/office/powerpoint/2010/main" val="169476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215" y="767443"/>
            <a:ext cx="3608614" cy="5409520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729" y="767443"/>
            <a:ext cx="4000500" cy="5409520"/>
          </a:xfrm>
        </p:spPr>
      </p:pic>
    </p:spTree>
    <p:extLst>
      <p:ext uri="{BB962C8B-B14F-4D97-AF65-F5344CB8AC3E}">
        <p14:creationId xmlns:p14="http://schemas.microsoft.com/office/powerpoint/2010/main" val="194223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uss_lang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Шаблон презентации «Пунктуация.».pptx" id="{ADE5D98B-3CEF-469D-A2CA-6DAE7F83EC56}" vid="{FBA89FE7-2C74-48CF-A124-E726C9793A4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«Пунктуация.»</Template>
  <TotalTime>113</TotalTime>
  <Words>198</Words>
  <Application>Microsoft Office PowerPoint</Application>
  <PresentationFormat>Широкоэкранный</PresentationFormat>
  <Paragraphs>39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Gabriola</vt:lpstr>
      <vt:lpstr>Times New Roman</vt:lpstr>
      <vt:lpstr>Russ_lang</vt:lpstr>
      <vt:lpstr>    Актуальные вопросы подготовки школьников к ОГЭ по русскому языку</vt:lpstr>
      <vt:lpstr>Общие принципы при подготовке к ОГЭ</vt:lpstr>
      <vt:lpstr>Направления при подготовке уч-ся к ОГЭ</vt:lpstr>
      <vt:lpstr>Эффективные образовательные технологии </vt:lpstr>
      <vt:lpstr>Организационно-методическая работа</vt:lpstr>
      <vt:lpstr>Система работы по подготовке к ОГЭ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Караулов</dc:creator>
  <cp:lastModifiedBy>User</cp:lastModifiedBy>
  <cp:revision>14</cp:revision>
  <dcterms:created xsi:type="dcterms:W3CDTF">2014-09-06T20:20:48Z</dcterms:created>
  <dcterms:modified xsi:type="dcterms:W3CDTF">2022-11-23T18:08:02Z</dcterms:modified>
</cp:coreProperties>
</file>