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3" r:id="rId4"/>
    <p:sldId id="258" r:id="rId5"/>
    <p:sldId id="259" r:id="rId6"/>
    <p:sldId id="265" r:id="rId7"/>
    <p:sldId id="268" r:id="rId8"/>
    <p:sldId id="260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86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91;&#1088;&#1086;&#1082;\&#1053;&#1086;&#1074;&#1072;&#1103;%20&#1087;&#1072;&#1087;&#1082;&#1072;\&#1058;&#1077;&#1082;&#1089;&#1090;%203%20(Steven).mp3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91;&#1088;&#1086;&#1082;\25.01\An%20Apple%20A%20Day%20Keeps%20the%20Doctor%20Away%20-%20English%20Nursery%20Rhymes%20for%20Babies,%20Kids%20_%20Mum%20Mum%20TV%20(1)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14942" y="2130425"/>
            <a:ext cx="3243258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I’m Natalia </a:t>
            </a:r>
            <a:r>
              <a:rPr lang="en-US" dirty="0" err="1" smtClean="0"/>
              <a:t>Sergeevna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4" y="3886200"/>
            <a:ext cx="3857652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My healthy habits are: to eat fruit and to do morning exercises. </a:t>
            </a:r>
            <a:endParaRPr lang="ru-RU" dirty="0"/>
          </a:p>
        </p:txBody>
      </p:sp>
      <p:pic>
        <p:nvPicPr>
          <p:cNvPr id="1026" name="Picture 2" descr="C:\Users\User\Downloads\WhatsApp Image 2021-12-04 at 16.40.5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924"/>
            <a:ext cx="5214942" cy="70009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Thank you for your work!</a:t>
            </a:r>
            <a:endParaRPr lang="ru-RU" dirty="0"/>
          </a:p>
        </p:txBody>
      </p:sp>
      <p:pic>
        <p:nvPicPr>
          <p:cNvPr id="103426" name="Picture 2" descr="https://www.thehappyvegan.com/wp-content/uploads/2019/04/an-apple-a-day-keeps-the-doctor-away-vector-1176114-e15544855367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786058"/>
            <a:ext cx="3214710" cy="38679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3074" name="Picture 2" descr="https://ds05.infourok.ru/uploads/ex/0591/000312d0-67ada9af/3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15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14942" y="2130425"/>
            <a:ext cx="3243258" cy="147002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I’m Natalia </a:t>
            </a:r>
            <a:r>
              <a:rPr lang="en-US" dirty="0" err="1" smtClean="0">
                <a:solidFill>
                  <a:srgbClr val="FFC000"/>
                </a:solidFill>
              </a:rPr>
              <a:t>Sergeevna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4" y="3886200"/>
            <a:ext cx="3857652" cy="1752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My healthy habits are: to eat fruit and to do morning exercises. 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026" name="Picture 2" descr="C:\Users\User\Downloads\WhatsApp Image 2021-12-04 at 16.40.5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924"/>
            <a:ext cx="5214942" cy="70009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True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David thinks if you eat healthy food, you will be strong and healthy.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David thinks that you must do what doctors say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- False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Bob’s parents always call a pediatrician. </a:t>
            </a:r>
          </a:p>
          <a:p>
            <a:pPr>
              <a:buNone/>
            </a:pPr>
            <a:r>
              <a:rPr lang="en-US" dirty="0" smtClean="0"/>
              <a:t>True</a:t>
            </a:r>
          </a:p>
          <a:p>
            <a:pPr>
              <a:buNone/>
            </a:pPr>
            <a:r>
              <a:rPr lang="en-US" dirty="0" smtClean="0"/>
              <a:t>Bob thinks that you won’t get better without doctors. – </a:t>
            </a:r>
          </a:p>
          <a:p>
            <a:pPr>
              <a:buNone/>
            </a:pPr>
            <a:r>
              <a:rPr lang="en-US" dirty="0" smtClean="0"/>
              <a:t>True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 will listen to the text.</a:t>
            </a:r>
            <a:br>
              <a:rPr lang="en-US" dirty="0" smtClean="0"/>
            </a:br>
            <a:r>
              <a:rPr lang="en-US" dirty="0" smtClean="0"/>
              <a:t>Fill in the gaps.</a:t>
            </a:r>
            <a:endParaRPr lang="ru-RU" dirty="0"/>
          </a:p>
        </p:txBody>
      </p:sp>
      <p:pic>
        <p:nvPicPr>
          <p:cNvPr id="4" name="Текст 3 (Steven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571472" y="5000636"/>
            <a:ext cx="861998" cy="8619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88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Listening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Steven : As for me, I think you should visit a doctor _______. If it is an accident (if you’ve broken your leg), you should dial 999.  When you have a _______, you can drink some tea.  You should do exercises and eat good ______ then you won’t have to visit doctors very often but you should have a medical _____-every year. I have had it this month and my sister Sue, too. Now I know we are ________.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Listening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Steven : As for me, I think you should visit a doctor </a:t>
            </a:r>
            <a:r>
              <a:rPr lang="en-US" u="sng" dirty="0" smtClean="0"/>
              <a:t>sometimes</a:t>
            </a:r>
            <a:r>
              <a:rPr lang="en-US" dirty="0" smtClean="0"/>
              <a:t>. If it is an accident (if you’ve broken your leg), you should dial 999.  When you have a </a:t>
            </a:r>
            <a:r>
              <a:rPr lang="en-US" u="sng" dirty="0" smtClean="0"/>
              <a:t>headache</a:t>
            </a:r>
            <a:r>
              <a:rPr lang="en-US" dirty="0" smtClean="0"/>
              <a:t>, you can drink some tea.  You should do exercises and eat good </a:t>
            </a:r>
            <a:r>
              <a:rPr lang="en-US" u="sng" dirty="0" smtClean="0"/>
              <a:t>food</a:t>
            </a:r>
            <a:r>
              <a:rPr lang="en-US" dirty="0" smtClean="0"/>
              <a:t> then you won’t have to visit doctors very often but you should have a medical </a:t>
            </a:r>
            <a:r>
              <a:rPr lang="en-US" u="sng" dirty="0" smtClean="0"/>
              <a:t>check</a:t>
            </a:r>
            <a:r>
              <a:rPr lang="en-US" dirty="0" smtClean="0"/>
              <a:t> every year. I have had it this month and my sister Sue, too. Now I know we are </a:t>
            </a:r>
            <a:r>
              <a:rPr lang="en-US" u="sng" dirty="0" smtClean="0"/>
              <a:t>healthy</a:t>
            </a:r>
            <a:r>
              <a:rPr lang="en-US" dirty="0" smtClean="0"/>
              <a:t>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An Apple A Day Keeps the Doctor Away - English Nursery Rhymes for Babies, Kids _ Mum Mum TV (1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00034" y="642918"/>
            <a:ext cx="7054850" cy="52911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52</TotalTime>
  <Words>277</Words>
  <PresentationFormat>Экран (4:3)</PresentationFormat>
  <Paragraphs>26</Paragraphs>
  <Slides>10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I’m Natalia Sergeevna</vt:lpstr>
      <vt:lpstr>Слайд 2</vt:lpstr>
      <vt:lpstr>I’m Natalia Sergeevna</vt:lpstr>
      <vt:lpstr>True</vt:lpstr>
      <vt:lpstr>Слайд 5</vt:lpstr>
      <vt:lpstr>You will listen to the text. Fill in the gaps.</vt:lpstr>
      <vt:lpstr>Listening</vt:lpstr>
      <vt:lpstr>Listening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I’m Natalia Sergeevna</dc:title>
  <dc:creator>User</dc:creator>
  <cp:lastModifiedBy>User</cp:lastModifiedBy>
  <cp:revision>8</cp:revision>
  <dcterms:created xsi:type="dcterms:W3CDTF">2022-01-24T11:26:02Z</dcterms:created>
  <dcterms:modified xsi:type="dcterms:W3CDTF">2022-01-24T18:43:21Z</dcterms:modified>
</cp:coreProperties>
</file>