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8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0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0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02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9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81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70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6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2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51BBC-F44A-4C76-BDD1-5CE23C34937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8F310-C4AC-4200-93A0-7A401F6F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6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-37481"/>
            <a:ext cx="12280900" cy="70516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43201" y="1052"/>
            <a:ext cx="669973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Проектная деятельность</a:t>
            </a:r>
          </a:p>
          <a:p>
            <a:endParaRPr lang="ru-RU" sz="32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ru-RU" sz="8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«Правила </a:t>
            </a:r>
            <a:r>
              <a:rPr lang="ru-RU" sz="8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дорожного</a:t>
            </a:r>
            <a:r>
              <a:rPr lang="ru-RU" sz="8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8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движения</a:t>
            </a:r>
            <a:r>
              <a:rPr lang="ru-RU" sz="8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»</a:t>
            </a:r>
            <a:endParaRPr lang="ru-RU" sz="8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1056" y="1052"/>
            <a:ext cx="4413887" cy="645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48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6080" y="625965"/>
            <a:ext cx="902208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этап: заключительный.</a:t>
            </a:r>
          </a:p>
          <a:p>
            <a:endParaRPr lang="ru-RU" sz="2800" dirty="0" smtClean="0"/>
          </a:p>
          <a:p>
            <a:r>
              <a:rPr lang="ru-RU" sz="2800" dirty="0" smtClean="0"/>
              <a:t>1. Оформление информационного стенда для родителей.</a:t>
            </a:r>
          </a:p>
          <a:p>
            <a:endParaRPr lang="ru-RU" dirty="0" smtClean="0"/>
          </a:p>
          <a:p>
            <a:endParaRPr lang="ru-RU" sz="2800" dirty="0" smtClean="0"/>
          </a:p>
        </p:txBody>
      </p:sp>
      <p:pic>
        <p:nvPicPr>
          <p:cNvPr id="1026" name="Picture 2" descr="МВД подготовило проект новых правил дорожного движения | ZАРЯ ЕГОРЛЫКСК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52160" y="2584703"/>
            <a:ext cx="4093743" cy="39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8000" y="2549348"/>
            <a:ext cx="4144420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2. Оформление выставки детских работ.</a:t>
            </a:r>
          </a:p>
          <a:p>
            <a:endParaRPr lang="ru-RU" sz="2800" dirty="0" smtClean="0"/>
          </a:p>
          <a:p>
            <a:r>
              <a:rPr lang="ru-RU" sz="2800" dirty="0" smtClean="0"/>
              <a:t>3</a:t>
            </a:r>
            <a:r>
              <a:rPr lang="ru-RU" sz="2800" dirty="0"/>
              <a:t>. Оформление книжной выставки для родителей.</a:t>
            </a:r>
          </a:p>
          <a:p>
            <a:pPr>
              <a:lnSpc>
                <a:spcPct val="150000"/>
              </a:lnSpc>
            </a:pPr>
            <a:endParaRPr lang="ru-RU" dirty="0"/>
          </a:p>
          <a:p>
            <a:r>
              <a:rPr lang="ru-RU" sz="2800" dirty="0"/>
              <a:t>4. Викторина «Что? Где? Когда?».</a:t>
            </a:r>
          </a:p>
        </p:txBody>
      </p:sp>
    </p:spTree>
    <p:extLst>
      <p:ext uri="{BB962C8B-B14F-4D97-AF65-F5344CB8AC3E}">
        <p14:creationId xmlns:p14="http://schemas.microsoft.com/office/powerpoint/2010/main" val="1218070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84938" y="797509"/>
            <a:ext cx="930226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результаты: </a:t>
            </a:r>
          </a:p>
          <a:p>
            <a:pPr algn="just"/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 smtClean="0"/>
              <a:t>уметь применять знания Правил дорожного движения на практике, выделять нужную информацию; читать информацию по дорожным знакам; оценивать дорожную ситуацию.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 smtClean="0"/>
              <a:t>иметь навыки дисциплины, осторожности, предвидения опасности на дороге   не переходящие в чувство боязни и страха.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 smtClean="0"/>
              <a:t>знать:  безопасный путь из дома до школы, дорожные знаки; сигналы светофора; виды транспорта; причины ДТП; правила поведения в транспорте.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6629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61385" y="255183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7385" y="772988"/>
            <a:ext cx="2742992" cy="48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01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89738" y="428178"/>
            <a:ext cx="89447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Актуальность: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Проект посвящен актуальной проблеме - обучению детей дошкольного возраста правилам дорожного движения. Актуальность проблемы профилактики детского дорожно-транспортного травматизма обусловлено ростом дорожно-транспортных происшествий, в которых гибнут и получают травмы не только взрослые, но и дети. Именно в дошкольном возрасте закладывается фундамент жизненных ориентировок в окружающем, и все, что ребенок усвоит в детском саду, прочно остается у него навсегда.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4646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3538" y="568636"/>
            <a:ext cx="8809893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</a:p>
          <a:p>
            <a:r>
              <a:rPr lang="ru-RU" sz="4000" dirty="0" smtClean="0"/>
              <a:t> формирование у детей навыков осознанного безопасного поведения на улицах города, умения дорожить своей жизнью.</a:t>
            </a:r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939" y="3301139"/>
            <a:ext cx="3413492" cy="341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09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08032" y="612843"/>
            <a:ext cx="905607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1. Закреплять знания детей о правилах дорожного движения и уточнение первоначальных знаний о правилах безопасного поведения на улице;</a:t>
            </a:r>
          </a:p>
          <a:p>
            <a:pPr algn="just"/>
            <a:r>
              <a:rPr lang="ru-RU" sz="2800" dirty="0" smtClean="0"/>
              <a:t>2. Познакомить детей с определениями: ГИБДД, автомобиль, пешеход, водитель, дорога, светофор, улица</a:t>
            </a:r>
          </a:p>
          <a:p>
            <a:pPr algn="just"/>
            <a:r>
              <a:rPr lang="ru-RU" sz="2800" dirty="0" smtClean="0"/>
              <a:t>3. Уточнять и закреплять знания детей о различных видах знаков дорожного движения и их значении;</a:t>
            </a:r>
          </a:p>
          <a:p>
            <a:pPr algn="just"/>
            <a:r>
              <a:rPr lang="ru-RU" sz="2800" dirty="0" smtClean="0"/>
              <a:t>4. Воспитывать навыки осознанного пользования правилами дорожного движения в повседневной жизни, соблюдение правил безопасного движения на дороге и правил для пассажиров</a:t>
            </a:r>
          </a:p>
        </p:txBody>
      </p:sp>
    </p:spTree>
    <p:extLst>
      <p:ext uri="{BB962C8B-B14F-4D97-AF65-F5344CB8AC3E}">
        <p14:creationId xmlns:p14="http://schemas.microsoft.com/office/powerpoint/2010/main" val="455109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01461" y="858991"/>
            <a:ext cx="87923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5. </a:t>
            </a:r>
            <a:r>
              <a:rPr lang="ru-RU" sz="2400" dirty="0" smtClean="0"/>
              <a:t>Расширять и активизировать словарный запас детей старшего возраста</a:t>
            </a:r>
          </a:p>
          <a:p>
            <a:r>
              <a:rPr lang="ru-RU" sz="2400" dirty="0" smtClean="0"/>
              <a:t>6. Развивать связанную речь (монологическую), закреплять умение составлять рассказ из личного опыта;</a:t>
            </a:r>
          </a:p>
          <a:p>
            <a:r>
              <a:rPr lang="ru-RU" sz="2400" dirty="0" smtClean="0"/>
              <a:t>7. Вырабатывать у детей привычку правильно вести себя на дорогах; воспитывать в детях грамотных пешеходов;</a:t>
            </a:r>
          </a:p>
          <a:p>
            <a:r>
              <a:rPr lang="ru-RU" sz="2400" dirty="0" smtClean="0"/>
              <a:t>8. Формировать предпосылки исследовательской деятельности у детей подготовительного дошкольного возраста.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736" y="3967534"/>
            <a:ext cx="5185803" cy="253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0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1170" y="263495"/>
            <a:ext cx="987083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информационно – практико-ориентированный</a:t>
            </a:r>
          </a:p>
          <a:p>
            <a:pPr algn="ctr">
              <a:buNone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endParaRPr lang="ru-RU" sz="2000" dirty="0" smtClean="0"/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 </a:t>
            </a:r>
          </a:p>
          <a:p>
            <a:pPr marL="1080000"/>
            <a:r>
              <a:rPr lang="ru-RU" sz="3200" dirty="0" smtClean="0"/>
              <a:t>1. дети с ТНР подготовительного возраста. </a:t>
            </a:r>
          </a:p>
          <a:p>
            <a:pPr marL="1080000"/>
            <a:r>
              <a:rPr lang="ru-RU" sz="3200" dirty="0" smtClean="0"/>
              <a:t>2. Родители воспитанников.</a:t>
            </a:r>
          </a:p>
          <a:p>
            <a:pPr marL="1080000"/>
            <a:r>
              <a:rPr lang="ru-RU" sz="3200" dirty="0" smtClean="0"/>
              <a:t>3. Воспитатели группы: Вострикова Н.И.</a:t>
            </a:r>
          </a:p>
          <a:p>
            <a:pPr marL="1080000"/>
            <a:r>
              <a:rPr lang="ru-RU" sz="3200" dirty="0" smtClean="0"/>
              <a:t>                                            Тимонина М.А.  </a:t>
            </a:r>
          </a:p>
          <a:p>
            <a:pPr marL="1080000"/>
            <a:r>
              <a:rPr lang="ru-RU" sz="3200" dirty="0" smtClean="0"/>
              <a:t>4. Учитель – логопед </a:t>
            </a:r>
            <a:r>
              <a:rPr lang="ru-RU" sz="3200" dirty="0" err="1" smtClean="0"/>
              <a:t>Клюшина</a:t>
            </a:r>
            <a:r>
              <a:rPr lang="ru-RU" sz="3200" dirty="0" smtClean="0"/>
              <a:t> А.В.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400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92773" y="296688"/>
            <a:ext cx="47262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проекта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60077" y="1004574"/>
            <a:ext cx="8628185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1 этап: подготовительный.</a:t>
            </a:r>
          </a:p>
          <a:p>
            <a:pPr algn="just"/>
            <a:r>
              <a:rPr lang="ru-RU" sz="2800" dirty="0" smtClean="0"/>
              <a:t>1. Разработка плана проектной деятельности на тему: «правила дорожного движения»</a:t>
            </a:r>
          </a:p>
          <a:p>
            <a:pPr algn="just"/>
            <a:r>
              <a:rPr lang="ru-RU" sz="2800" dirty="0" smtClean="0"/>
              <a:t>2. Подбор методической и художественной литературы</a:t>
            </a:r>
          </a:p>
          <a:p>
            <a:pPr algn="just"/>
            <a:r>
              <a:rPr lang="ru-RU" sz="2800" dirty="0" smtClean="0"/>
              <a:t>3. Подбор наглядного и демонстрационного материала</a:t>
            </a:r>
          </a:p>
          <a:p>
            <a:pPr algn="just"/>
            <a:r>
              <a:rPr lang="ru-RU" sz="2800" dirty="0" smtClean="0"/>
              <a:t>4. Подбор дидактических, настольно-печатных игр и атрибутов к сюжетно-ролевым играм</a:t>
            </a:r>
          </a:p>
          <a:p>
            <a:pPr algn="just"/>
            <a:r>
              <a:rPr lang="ru-RU" sz="2800" dirty="0" smtClean="0"/>
              <a:t>5. Подбор материала для оформления информационного стенда «Важность соблюдения правил дорожного движения»</a:t>
            </a:r>
          </a:p>
          <a:p>
            <a:pPr algn="just"/>
            <a:r>
              <a:rPr lang="ru-RU" sz="2800" dirty="0" smtClean="0"/>
              <a:t>6. Разучивание стихотворений и отгадывание загадок про правила дорожного движения, участников движения и транспорт.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62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335845"/>
            <a:ext cx="9144000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 этап: практический.</a:t>
            </a:r>
          </a:p>
          <a:p>
            <a:endParaRPr lang="ru-RU" sz="1100" b="1" i="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Работа с детьми: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1. Создание развивающей среды в рамках проекта.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2. Рассматривание иллюстраций и наглядного материала по теме проекта.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3. Оформление книжного уголка в соответствии с темой проекта.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4. Чтение стихотворений и рассказов по теме проекта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5. Организация и проведение дидактических и настольно – печатных игр.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6. Создание атрибутов к сюжетно – ролевым играм, обыгрывание проблемных ситуаций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7. Проведение НОД во всех образовательных областях с интеграцией.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442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77662" y="722872"/>
            <a:ext cx="8786446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Работа с родителями:</a:t>
            </a:r>
          </a:p>
          <a:p>
            <a:endParaRPr lang="ru-RU" sz="11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1. Прогулки по улицам города.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2. Знакомство с городским транспортам (автобус, маршрутка, троллейбус, трамвай, метро, автомобиль – такси).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785" y="3138918"/>
            <a:ext cx="4225269" cy="29735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77662" y="3178541"/>
            <a:ext cx="471400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Совместное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«дорожных знаков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Оказание помощи в оформлении книжного уголка по теме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Просмотр мультфильмов и детских фильмов по теме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53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575</Words>
  <Application>Microsoft Office PowerPoint</Application>
  <PresentationFormat>Широкоэкранный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Аксинья Аксиевич</dc:creator>
  <cp:lastModifiedBy>Vava Admin</cp:lastModifiedBy>
  <cp:revision>21</cp:revision>
  <dcterms:created xsi:type="dcterms:W3CDTF">2018-03-15T16:19:15Z</dcterms:created>
  <dcterms:modified xsi:type="dcterms:W3CDTF">2022-11-22T21:16:44Z</dcterms:modified>
</cp:coreProperties>
</file>