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74" r:id="rId4"/>
    <p:sldId id="263" r:id="rId5"/>
    <p:sldId id="275" r:id="rId6"/>
    <p:sldId id="276" r:id="rId7"/>
    <p:sldId id="281" r:id="rId8"/>
    <p:sldId id="27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1DFC7-E187-470D-AF14-E7F0525140D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175CA-7569-4575-BE0A-000DFCD06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75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175CA-7569-4575-BE0A-000DFCD0693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9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54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1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5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1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5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6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78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13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55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5B280-CF8E-4953-A3A4-0A957CCF2D48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2320-438D-44E7-A533-C2F4049848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8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7;&#1086;&#1083;&#1100;&#1079;&#1086;&#1074;&#1072;&#1090;&#1077;&#1083;&#1100;\Desktop\&#1042;&#1086;&#1077;&#1085;&#1085;&#1099;&#1077;%20&#1087;&#1077;&#1089;&#1085;&#1080;%20-%20&#1052;&#1072;&#1088;&#1096;%20&#1090;&#1072;&#1085;&#1082;&#1080;&#1089;&#1090;&#1086;&#1074;%20(minus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67051" y="550686"/>
            <a:ext cx="94578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75919" y="1951721"/>
            <a:ext cx="7192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«23 февраля – День защитника Отечества»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899" y="4564239"/>
            <a:ext cx="74039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Караева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Т.И.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Музыкальные руководители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Сорокина Л.Н.</a:t>
            </a:r>
          </a:p>
          <a:p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578" y="1924255"/>
            <a:ext cx="5047422" cy="4915332"/>
          </a:xfrm>
          <a:prstGeom prst="rect">
            <a:avLst/>
          </a:prstGeom>
        </p:spPr>
      </p:pic>
      <p:pic>
        <p:nvPicPr>
          <p:cNvPr id="12" name="Военные песни - Марш танкистов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8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29301" y="389100"/>
            <a:ext cx="5131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Паспорт проекта:</a:t>
            </a:r>
            <a:endParaRPr lang="ru-RU" sz="28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785" y="1346003"/>
            <a:ext cx="1059066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Информационно-спортивно-</a:t>
            </a: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музыкальный</a:t>
            </a:r>
          </a:p>
          <a:p>
            <a:pPr lvl="0">
              <a:lnSpc>
                <a:spcPct val="150000"/>
              </a:lnSpc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13.02-22.02.2021г</a:t>
            </a:r>
          </a:p>
          <a:p>
            <a:pPr lvl="0">
              <a:lnSpc>
                <a:spcPct val="150000"/>
              </a:lnSpc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</a:p>
          <a:p>
            <a:pPr lvl="0">
              <a:lnSpc>
                <a:spcPct val="150000"/>
              </a:lnSpc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культуре, музыкальные руководители, дети,  воспитатели. </a:t>
            </a:r>
          </a:p>
          <a:p>
            <a:pPr lvl="0">
              <a:lnSpc>
                <a:spcPct val="150000"/>
              </a:lnSpc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63658">
            <a:off x="6725939" y="269938"/>
            <a:ext cx="5517655" cy="53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657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193" y="643679"/>
            <a:ext cx="82705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dirty="0" smtClean="0">
                <a:latin typeface="Arial Black" panose="020B0A04020102020204" pitchFamily="34" charset="0"/>
              </a:rPr>
              <a:t/>
            </a:r>
            <a:br>
              <a:rPr lang="ru-RU" sz="2400" dirty="0" smtClean="0">
                <a:latin typeface="Arial Black" panose="020B0A04020102020204" pitchFamily="34" charset="0"/>
              </a:rPr>
            </a:br>
            <a:endParaRPr lang="ru-RU" sz="2400" dirty="0" smtClean="0">
              <a:latin typeface="Arial Black" panose="020B0A04020102020204" pitchFamily="34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Одним из направлений духовно-нравственного воспитания является воспитание героического начала в детях. Ведь формирование отношения к стране и государству, где живёт человек, к её истории начинается с детства.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3451" y="3690667"/>
            <a:ext cx="79293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Для этого необходимо дать представления об армии, о том, каким должен быть настоящий мужчина, что нужно делать для того, чтобы быть сильными, ловкими, смелыми.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554" y="491320"/>
            <a:ext cx="3316406" cy="2210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784" y="1009415"/>
            <a:ext cx="919859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/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формирование мотивационного, целостного представления о защитниках отечества;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систематизировать  знания детей по данной теме; воспитывать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уважение к людям, служившим 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армии; прививать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любовь к Родине и близким людям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об Армии, о защитниках Отечества, о военной технике;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любви и уважения к Российской Армии;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логическое мышление, мелкую моторику рук;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коммуникативных навыков, дружеских взаимоотношений в детском саду.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63658">
            <a:off x="6740013" y="-81890"/>
            <a:ext cx="5517655" cy="53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884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3073" y="504967"/>
            <a:ext cx="7601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</a:t>
            </a:r>
            <a:endParaRPr lang="ru-RU" sz="36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30" y="1261495"/>
            <a:ext cx="496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 этап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752"/>
            <a:ext cx="4332544" cy="595724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39484" y="2668787"/>
            <a:ext cx="90877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Формулирование целей и задач проекта.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Изучение литературы по теме проекта.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Изучение Интернет-ресурсов по теме проекта.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Разработка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сценария спортивно-музыкального развлечения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65760" y="616582"/>
            <a:ext cx="1073364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– основной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деятельность по решению проблемы;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совместной деятельности, сбор и систематизация информации, поисковая деятельность детей и взрослых.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Спортивно-музыкальное развлечение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«Достойная смена»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070">
            <a:off x="6782217" y="976679"/>
            <a:ext cx="5517655" cy="5373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2757" y="743637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российского народа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надёжное плечо –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Нашу армию родную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Поздравляем горячо!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Поздравляем тех, кто служит,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Тех, кому ещё служить,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Нам, поверьте, очень нужно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защитой вашей жить!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070">
            <a:off x="6782217" y="976679"/>
            <a:ext cx="5517655" cy="5373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940"/>
            <a:ext cx="8554475" cy="605187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4547" y="620097"/>
            <a:ext cx="468454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проекта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«23 ФЕВРАЛЯ -  ДЕНЬ ЗАЩИТНИКА ОТЕЧЕСТВА».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416" y="4832477"/>
            <a:ext cx="829166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Спасибо за внимание</a:t>
            </a:r>
            <a:endParaRPr lang="ru-RU" sz="40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7601</TotalTime>
  <Words>257</Words>
  <Application>Microsoft Office PowerPoint</Application>
  <PresentationFormat>Произвольный</PresentationFormat>
  <Paragraphs>49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пользователь</cp:lastModifiedBy>
  <cp:revision>30</cp:revision>
  <dcterms:created xsi:type="dcterms:W3CDTF">2017-03-09T16:23:34Z</dcterms:created>
  <dcterms:modified xsi:type="dcterms:W3CDTF">2022-11-23T07:46:43Z</dcterms:modified>
</cp:coreProperties>
</file>