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498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вгений\Desktop\ДС ЗЗЗ\2022 - 2023 уч. год\СТАРШАЯ ГРУППА\ФОТОГРАФИИ\День знаний\IMG_20220902_0937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4623"/>
            <a:ext cx="5112568" cy="383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Евгений\Desktop\ДС ЗЗЗ\2022 - 2023 уч. год\СТАРШАЯ ГРУППА\ФОТОГРАФИИ\День знаний\IMG_20220902_0955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140968"/>
            <a:ext cx="4661696" cy="3496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8243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вгений\Desktop\ДС ЗЗЗ\2022 - 2023 уч. год\СТАРШАЯ ГРУППА\ФОТОГРАФИИ\День знаний\IMG_20220902_09434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5004048" cy="3753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Евгений\Desktop\ДС ЗЗЗ\2022 - 2023 уч. год\СТАРШАЯ ГРУППА\ФОТОГРАФИИ\День знаний\IMG_20220902_09464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1933" y="2924944"/>
            <a:ext cx="5093488" cy="3820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477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0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Воздушный поток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Евгений</dc:creator>
  <cp:lastModifiedBy>Евгений</cp:lastModifiedBy>
  <cp:revision>1</cp:revision>
  <dcterms:created xsi:type="dcterms:W3CDTF">2022-11-13T14:55:47Z</dcterms:created>
  <dcterms:modified xsi:type="dcterms:W3CDTF">2022-11-13T15:06:14Z</dcterms:modified>
</cp:coreProperties>
</file>