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6" r:id="rId4"/>
    <p:sldId id="267" r:id="rId5"/>
    <p:sldId id="257" r:id="rId6"/>
    <p:sldId id="258" r:id="rId7"/>
    <p:sldId id="259" r:id="rId8"/>
    <p:sldId id="263" r:id="rId9"/>
    <p:sldId id="260" r:id="rId10"/>
    <p:sldId id="261" r:id="rId11"/>
    <p:sldId id="262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8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27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7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46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5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590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00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96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29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9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08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31CAE5A-9323-40BF-8D02-7C4132AE026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F80B2AA-2E1F-4A30-B204-CD7395484D4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46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55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Приемы устного счета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60" y="856521"/>
            <a:ext cx="8229600" cy="1324744"/>
          </a:xfrm>
        </p:spPr>
        <p:txBody>
          <a:bodyPr/>
          <a:lstStyle/>
          <a:p>
            <a:r>
              <a:rPr lang="ru-RU" b="1" dirty="0" smtClean="0">
                <a:latin typeface="Bookman Old Style" panose="02050604050505020204" pitchFamily="18" charset="0"/>
              </a:rPr>
              <a:t>65+37=65+30+7=95+7=102</a:t>
            </a:r>
          </a:p>
          <a:p>
            <a:r>
              <a:rPr lang="ru-RU" b="1" dirty="0" smtClean="0">
                <a:latin typeface="Bookman Old Style" panose="02050604050505020204" pitchFamily="18" charset="0"/>
              </a:rPr>
              <a:t>82-58=82-50-8=32-8=24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279230"/>
              </p:ext>
            </p:extLst>
          </p:nvPr>
        </p:nvGraphicFramePr>
        <p:xfrm>
          <a:off x="822960" y="2132856"/>
          <a:ext cx="7200801" cy="37444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267">
                  <a:extLst>
                    <a:ext uri="{9D8B030D-6E8A-4147-A177-3AD203B41FA5}">
                      <a16:colId xmlns:a16="http://schemas.microsoft.com/office/drawing/2014/main" val="3661942537"/>
                    </a:ext>
                  </a:extLst>
                </a:gridCol>
                <a:gridCol w="2400267">
                  <a:extLst>
                    <a:ext uri="{9D8B030D-6E8A-4147-A177-3AD203B41FA5}">
                      <a16:colId xmlns:a16="http://schemas.microsoft.com/office/drawing/2014/main" val="124678666"/>
                    </a:ext>
                  </a:extLst>
                </a:gridCol>
                <a:gridCol w="2400267">
                  <a:extLst>
                    <a:ext uri="{9D8B030D-6E8A-4147-A177-3AD203B41FA5}">
                      <a16:colId xmlns:a16="http://schemas.microsoft.com/office/drawing/2014/main" val="4111694001"/>
                    </a:ext>
                  </a:extLst>
                </a:gridCol>
              </a:tblGrid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29+37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46+54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54+17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1782981"/>
                  </a:ext>
                </a:extLst>
              </a:tr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58-39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35+27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67+27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641996"/>
                  </a:ext>
                </a:extLst>
              </a:tr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42-28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68+44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83-25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0197165"/>
                  </a:ext>
                </a:extLst>
              </a:tr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37+25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54-28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64-19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983746"/>
                  </a:ext>
                </a:extLst>
              </a:tr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16+58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43-16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56+15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6975708"/>
                  </a:ext>
                </a:extLst>
              </a:tr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61-46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52-18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37+56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3803744"/>
                  </a:ext>
                </a:extLst>
              </a:tr>
              <a:tr h="53491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72-34 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47+25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Bookman Old Style" panose="02050604050505020204" pitchFamily="18" charset="0"/>
                        </a:rPr>
                        <a:t>48+27</a:t>
                      </a:r>
                      <a:endParaRPr lang="ru-RU" sz="2800" b="1" dirty="0">
                        <a:latin typeface="Bookman Old Style" panose="0205060405050502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9602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39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48132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8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Диктант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29" y="980728"/>
            <a:ext cx="916742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3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Д.  З. </a:t>
            </a:r>
            <a:r>
              <a:rPr lang="ru-RU" smtClean="0"/>
              <a:t>178, 175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54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Восстанови слово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81022"/>
              </p:ext>
            </p:extLst>
          </p:nvPr>
        </p:nvGraphicFramePr>
        <p:xfrm>
          <a:off x="822325" y="1846263"/>
          <a:ext cx="7543800" cy="110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8454921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570842849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399867239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329896329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180190631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186089423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407098256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32169435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187276698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565312434"/>
                    </a:ext>
                  </a:extLst>
                </a:gridCol>
              </a:tblGrid>
              <a:tr h="5543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А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О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Е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И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Я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К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Л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Н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Ж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С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extLst>
                  <a:ext uri="{0D108BD9-81ED-4DB2-BD59-A6C34878D82A}">
                    <a16:rowId xmlns:a16="http://schemas.microsoft.com/office/drawing/2014/main" val="305233704"/>
                  </a:ext>
                </a:extLst>
              </a:tr>
              <a:tr h="5543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44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33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42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16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15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8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17</a:t>
                      </a: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7</a:t>
                      </a: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81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43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marL="83820" marR="83820"/>
                </a:tc>
                <a:extLst>
                  <a:ext uri="{0D108BD9-81ED-4DB2-BD59-A6C34878D82A}">
                    <a16:rowId xmlns:a16="http://schemas.microsoft.com/office/drawing/2014/main" val="2872527477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53133"/>
              </p:ext>
            </p:extLst>
          </p:nvPr>
        </p:nvGraphicFramePr>
        <p:xfrm>
          <a:off x="1115616" y="3356992"/>
          <a:ext cx="6583680" cy="2592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3769035928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4581643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92587552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22757901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35204339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13030512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99360678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44501930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691906"/>
                  </a:ext>
                </a:extLst>
              </a:tr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25+18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32-15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61-28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46+35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28+14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34-27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61-45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Bookman Old Style" panose="02050604050505020204" pitchFamily="18" charset="0"/>
                        </a:rPr>
                        <a:t>28+14</a:t>
                      </a:r>
                      <a:endParaRPr lang="ru-RU" sz="2800" dirty="0">
                        <a:latin typeface="Bookman Old Style" panose="02050604050505020204" pitchFamily="18" charset="0"/>
                      </a:endParaRP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419649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480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6035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Сложение натуральных чисел.</a:t>
            </a:r>
            <a:br>
              <a:rPr lang="ru-RU" dirty="0" smtClean="0"/>
            </a:br>
            <a:r>
              <a:rPr lang="ru-RU" dirty="0" smtClean="0"/>
              <a:t>Свойства сложения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4939" y="3931186"/>
            <a:ext cx="4400550" cy="1695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56322" y="1916832"/>
            <a:ext cx="3338860" cy="785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29249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anose="02050604050505020204" pitchFamily="18" charset="0"/>
              </a:rPr>
              <a:t>Слагаемое</a:t>
            </a:r>
            <a:endParaRPr lang="ru-RU" sz="2400" b="1" i="1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2549" y="2955639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anose="02050604050505020204" pitchFamily="18" charset="0"/>
              </a:rPr>
              <a:t>Слагаемое</a:t>
            </a:r>
            <a:endParaRPr lang="ru-RU" sz="2400" b="1" i="1" dirty="0"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09523" y="29249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anose="02050604050505020204" pitchFamily="18" charset="0"/>
              </a:rPr>
              <a:t>Сумма</a:t>
            </a:r>
            <a:endParaRPr lang="ru-RU" sz="24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10" name="Прямая со стрелкой 9"/>
          <p:cNvCxnSpPr>
            <a:endCxn id="6" idx="0"/>
          </p:cNvCxnSpPr>
          <p:nvPr/>
        </p:nvCxnSpPr>
        <p:spPr>
          <a:xfrm flipH="1">
            <a:off x="1907704" y="2702446"/>
            <a:ext cx="1080120" cy="2224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  <a:endCxn id="7" idx="0"/>
          </p:cNvCxnSpPr>
          <p:nvPr/>
        </p:nvCxnSpPr>
        <p:spPr>
          <a:xfrm>
            <a:off x="4425752" y="2702446"/>
            <a:ext cx="158925" cy="2531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8" idx="0"/>
          </p:cNvCxnSpPr>
          <p:nvPr/>
        </p:nvCxnSpPr>
        <p:spPr>
          <a:xfrm>
            <a:off x="5843701" y="2687099"/>
            <a:ext cx="1417950" cy="2378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5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48680"/>
            <a:ext cx="9036496" cy="169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4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д.з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50685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40862" y="1882579"/>
            <a:ext cx="28083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52. 291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123. 020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324. 527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5. 657. 372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64. 202. 764. 232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1. 278. 665 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23" y="3140968"/>
            <a:ext cx="5056237" cy="100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0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877049"/>
          </a:xfrm>
        </p:spPr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д.з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84784"/>
            <a:ext cx="906709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278092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Миша – 170 р.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- ? На 12 р. больше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Дуга 5"/>
          <p:cNvSpPr/>
          <p:nvPr/>
        </p:nvSpPr>
        <p:spPr>
          <a:xfrm rot="16581380" flipV="1">
            <a:off x="3424440" y="2864639"/>
            <a:ext cx="839354" cy="720080"/>
          </a:xfrm>
          <a:prstGeom prst="arc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4335087" y="2580582"/>
            <a:ext cx="380929" cy="86235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1652" y="273476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933056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+ 12 = 182 (р.) – Петя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 + 182 = 352 (р.) – вместе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352 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0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д.з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2701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501008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646,   1079,    1400,    900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0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 и ответь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72816"/>
            <a:ext cx="908119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6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Применяем свойства сложения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229600" cy="69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132856"/>
            <a:ext cx="8726797" cy="149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40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127</TotalTime>
  <Words>158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Bookman Old Style</vt:lpstr>
      <vt:lpstr>Calibri</vt:lpstr>
      <vt:lpstr>Calibri Light</vt:lpstr>
      <vt:lpstr>Times New Roman</vt:lpstr>
      <vt:lpstr>Ретро</vt:lpstr>
      <vt:lpstr>Приемы устного счета</vt:lpstr>
      <vt:lpstr>Восстанови слово</vt:lpstr>
      <vt:lpstr>Сложение натуральных чисел. Свойства сложения</vt:lpstr>
      <vt:lpstr>Презентация PowerPoint</vt:lpstr>
      <vt:lpstr>Проверка д.з.</vt:lpstr>
      <vt:lpstr>Проверка д.з.</vt:lpstr>
      <vt:lpstr>Проверка д.з.</vt:lpstr>
      <vt:lpstr>Подумай и ответь</vt:lpstr>
      <vt:lpstr>Применяем свойства сложения</vt:lpstr>
      <vt:lpstr>Презентация PowerPoint</vt:lpstr>
      <vt:lpstr>Диктант</vt:lpstr>
      <vt:lpstr>Д.  З. 178, 175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натуральных чисел. Свойства сложения</dc:title>
  <dc:creator>Admin</dc:creator>
  <cp:lastModifiedBy>Zaguzova Nadia</cp:lastModifiedBy>
  <cp:revision>11</cp:revision>
  <dcterms:created xsi:type="dcterms:W3CDTF">2017-09-28T17:29:29Z</dcterms:created>
  <dcterms:modified xsi:type="dcterms:W3CDTF">2022-11-23T17:47:56Z</dcterms:modified>
</cp:coreProperties>
</file>