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9" r:id="rId3"/>
    <p:sldId id="27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slow">
    <p:split dir="in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 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слушатель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Смольянинова О.А.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«Один» «Много»</a:t>
            </a:r>
            <a:endParaRPr lang="ru-RU" sz="72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103</TotalTime>
  <Words>96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            Выполнила слушатель                       Смольянинова О.А.</vt:lpstr>
      <vt:lpstr>    Игра «Один» «Много»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USER</cp:lastModifiedBy>
  <cp:revision>12</cp:revision>
  <dcterms:created xsi:type="dcterms:W3CDTF">2014-09-13T13:26:57Z</dcterms:created>
  <dcterms:modified xsi:type="dcterms:W3CDTF">2022-11-21T17:14:31Z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