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4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2D3D-77F9-410C-AF92-6CAB308FCF2D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E07FD-843B-4433-953D-6B6133ECA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7503-6119-4556-8FC8-89C591CA0B7B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4E5F5-4CF9-46EB-85AC-7258C9968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F75D5-536E-4518-9C18-DAF3AC76EA1A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660E-A004-4C4F-8A08-093181808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15B8B-6240-4A17-9891-9932EDDED016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9FA53-922B-4518-9AA2-A4D1759A7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7233-9E3D-422C-8BDE-5ACF0F00CE29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7526-EB0C-4CEA-909D-704BAF022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90378-0161-4E7C-BFF1-DA8C720F052B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A080F-B773-4B47-9CED-B851C3E64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80F05-CDB0-4BCE-BE1E-CFA7CB4D698C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01F6F-D222-4B1F-AEFA-4643EE5F2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2CF7-F254-4B2C-8176-F1B0F9F794B3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E9FBD-ECA4-4616-A15F-3C4B92364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3FFE5-6888-4725-97EE-D78A5E0F4158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E46BF-F414-4BEF-82A1-4A16E3BBB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B833-B382-4DDB-8CE4-C823017AF6D3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69AE-396D-483B-B1DA-DA0E304CC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5DC04-2818-415E-9996-648FE737EA17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F7367-7794-411F-A5C3-D53CDCD7D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884B1C-39EF-403E-AA91-55D9DE61BBAE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94F792-DC46-4033-99CE-9C074BDC1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1340768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Интерактивная игра </a:t>
            </a:r>
          </a:p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«Три состояния воды»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501317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Воспитатель Соснова Ю.А.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87624" y="2996952"/>
            <a:ext cx="1813392" cy="1668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5013176"/>
            <a:ext cx="2226436" cy="15566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491880" y="4941168"/>
            <a:ext cx="1668983" cy="1668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660232" y="3284984"/>
            <a:ext cx="2226436" cy="1424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067944" y="3284984"/>
            <a:ext cx="2226436" cy="14348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 l="29108"/>
          <a:stretch>
            <a:fillRect/>
          </a:stretch>
        </p:blipFill>
        <p:spPr bwMode="auto">
          <a:xfrm>
            <a:off x="5940152" y="5085184"/>
            <a:ext cx="2442460" cy="1425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8680"/>
            <a:ext cx="2592288" cy="194421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2736304" cy="1728192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226436" cy="194421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2568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66"/>
                </a:solidFill>
              </a:rPr>
              <a:t>ЖИДКОЕ СОСТОЯНИЕ</a:t>
            </a:r>
            <a:endParaRPr lang="ru-RU" b="1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116632"/>
            <a:ext cx="334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66"/>
                </a:solidFill>
              </a:rPr>
              <a:t>ГАЗООБРАЗНОЕ СОСТОЯНИЕ</a:t>
            </a:r>
            <a:endParaRPr lang="ru-RU" b="1" dirty="0">
              <a:solidFill>
                <a:srgbClr val="0033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16632"/>
            <a:ext cx="258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66"/>
                </a:solidFill>
              </a:rPr>
              <a:t>ТВЁРДОЕ СОСТОЯНИЕ</a:t>
            </a:r>
            <a:endParaRPr lang="ru-RU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49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-0.26771 -0.609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-0.00451 -0.615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-0.41736 -0.3044 " pathEditMode="relative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-0.00781 -0.30463 " pathEditMode="relative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02361 -0.609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53559 -0.378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17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</dc:creator>
  <cp:lastModifiedBy>Татьяна Казанцева</cp:lastModifiedBy>
  <cp:revision>74</cp:revision>
  <dcterms:created xsi:type="dcterms:W3CDTF">2015-12-14T11:20:54Z</dcterms:created>
  <dcterms:modified xsi:type="dcterms:W3CDTF">2022-11-23T14:00:35Z</dcterms:modified>
</cp:coreProperties>
</file>