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88" r:id="rId5"/>
    <p:sldId id="286" r:id="rId6"/>
    <p:sldId id="266" r:id="rId7"/>
    <p:sldId id="285" r:id="rId8"/>
    <p:sldId id="290" r:id="rId9"/>
    <p:sldId id="287" r:id="rId10"/>
    <p:sldId id="29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16" autoAdjust="0"/>
    <p:restoredTop sz="94660"/>
  </p:normalViewPr>
  <p:slideViewPr>
    <p:cSldViewPr>
      <p:cViewPr varScale="1">
        <p:scale>
          <a:sx n="82" d="100"/>
          <a:sy n="82" d="100"/>
        </p:scale>
        <p:origin x="-47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D9517-746A-401C-8A18-1E3BA2D95259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A865B-0556-410E-B975-537957C201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813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A865B-0556-410E-B975-537957C2018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A865B-0556-410E-B975-537957C2018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518FC20-ADA2-4249-8340-E8197238F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C94F2424-666F-974E-9BCD-7DCA61F910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6C10BF4-40E2-7D4E-82CE-733879F74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0589-0D76-5147-8FB0-14070FD73076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39C9ED6-B581-674E-84F1-741E345CF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EF3B7C0-A879-3D40-A174-2BAA63422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1166B-301B-4945-BB6A-7BF2E115B9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023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F0A94D-9CEA-C449-BB1E-1AECA5DCF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B78F903-7F06-B948-83CE-62CB7019FC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196BD3B-AB29-AA40-894F-20DF6A8A4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0589-0D76-5147-8FB0-14070FD73076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9B585F1-50C0-354E-A79E-5324FA6F8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19C1A37-119D-C54D-88EF-14495B29C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1166B-301B-4945-BB6A-7BF2E115B9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356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DDC85AB1-262B-B046-907A-486400A4BA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A4BF395-91A3-FC41-8E89-D6ED943B3A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E85C787-CBEB-DA46-B0D1-88C1457CC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0589-0D76-5147-8FB0-14070FD73076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A13530D-1955-C845-B22D-7EF572474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488CD46-5FBF-A141-97EF-D5CF6461C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1166B-301B-4945-BB6A-7BF2E115B9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227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95A75A3-5E83-A646-8EC2-BB4CC6619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9697A8B-7075-8A46-87A7-80E92D12E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3AAB97D-97E8-7348-9471-55A1BAE5A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0589-0D76-5147-8FB0-14070FD73076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D078E68-52B2-534B-B924-DC0F00206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FE42161-4290-7B48-BA1F-B78AF3C32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1166B-301B-4945-BB6A-7BF2E115B9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45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521B8F-75A5-5B49-9244-A99851F00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3561009-7560-F344-9177-8F57C0FF4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EB5A23C-D119-454B-96FB-C8024B3B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0589-0D76-5147-8FB0-14070FD73076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21EE22E-FB63-8E4C-B693-2EDA78CCB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8CAD5D4-A4C4-4C4C-AE0B-2D163BDB8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1166B-301B-4945-BB6A-7BF2E115B9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38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E2E5E39-9C36-5948-B1E5-FCE9D0183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1F59E1-01B1-6841-9B5B-300486335C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D5AF1CF-1B90-374C-B703-EBF7D0937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C133541-051F-1F48-BCBE-A9F2CB9C3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0589-0D76-5147-8FB0-14070FD73076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72F6205-C9C8-FA47-9190-0B0F1159D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06C1D1A-11C0-6146-A5A3-DA0F845BB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1166B-301B-4945-BB6A-7BF2E115B9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824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D8EBDA-E7DD-EA4C-857A-F30266319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61B36AC-C635-5047-B386-F567BDE85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A59AAA7-410F-8141-A352-91B0D41E62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E185720-5DA3-2347-A5BD-B529C52367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3F36A33-BFBB-7140-8A19-DA657E11EE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7BA3F29-68D0-5C4A-9214-4C2515D1B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0589-0D76-5147-8FB0-14070FD73076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EC44D126-3BCE-7C4C-BE97-C92BE2C8A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D0970928-515B-3141-B372-F04D0375C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1166B-301B-4945-BB6A-7BF2E115B9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96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B5EF610-53DC-B146-8241-FE8210080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E1AE808-2058-0E49-B998-2BA84B222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0589-0D76-5147-8FB0-14070FD73076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C929BA2-014C-E54E-874C-C1E259C51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06CFDFC-C914-F042-AE74-71F9AEAC7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1166B-301B-4945-BB6A-7BF2E115B9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050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1CCEEF69-8F1B-FA4A-8838-32F185A77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0589-0D76-5147-8FB0-14070FD73076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7F4B1ED-28AB-D24A-BAC5-C003F0969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500D52C-964C-7D40-8BA8-37C5C8ED8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1166B-301B-4945-BB6A-7BF2E115B9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36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9BA707-A8A5-E14F-962A-7945478EC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5F45C14-8BB0-364B-B712-1233CCA5C5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F930A5D-AAE3-244F-B567-1A16E3FEF0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07BC522-513B-C042-A054-45BC15CD7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0589-0D76-5147-8FB0-14070FD73076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CCBF1D4-614F-0047-B465-4717D1FF1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5B942EC-1BB5-3B4B-ACEB-D07C73DF2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1166B-301B-4945-BB6A-7BF2E115B9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934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807F26E-90F1-894B-8041-6B3068015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0573E8D-66D6-914C-AFC4-724E2E2789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9638A71-0A4F-6546-ACEB-CAA37615D9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09A242C-BFDB-4244-997F-2C2DCB958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0589-0D76-5147-8FB0-14070FD73076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F1F5717-3E03-C349-91E1-57C9D5DE1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3301B7E-2F88-1947-9B81-1C9501770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1166B-301B-4945-BB6A-7BF2E115B9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19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C2978621-2687-EA48-ACF9-D6882DCF4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1CC9069-8776-1E47-846B-F7CBE2592B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789A8B5-3909-E34B-8202-C37487D2B7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50589-0D76-5147-8FB0-14070FD73076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D85D9D5-7833-6C42-9A5B-934DE02F7F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AD959DA-B3D9-1F4B-AA60-4CC5A49159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1166B-301B-4945-BB6A-7BF2E115B9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054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D05606C-E20D-D540-BA7F-565406347E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440238"/>
          </a:xfrm>
        </p:spPr>
        <p:txBody>
          <a:bodyPr>
            <a:normAutofit fontScale="90000"/>
          </a:bodyPr>
          <a:lstStyle/>
          <a:p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Архивные описи и их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</a:t>
            </a:r>
            <a:b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тработать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составления и оформления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архивной описи дел</a:t>
            </a:r>
          </a:p>
        </p:txBody>
      </p:sp>
    </p:spTree>
    <p:extLst>
      <p:ext uri="{BB962C8B-B14F-4D97-AF65-F5344CB8AC3E}">
        <p14:creationId xmlns:p14="http://schemas.microsoft.com/office/powerpoint/2010/main" val="3582093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 l="15625" t="16667" r="52083" b="5555"/>
          <a:stretch>
            <a:fillRect/>
          </a:stretch>
        </p:blipFill>
        <p:spPr bwMode="auto">
          <a:xfrm>
            <a:off x="4024298" y="785794"/>
            <a:ext cx="4357718" cy="590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81026" y="0"/>
            <a:ext cx="10515600" cy="93027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BAEAF8D-7726-0E42-9DCE-3F8875FED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6800"/>
            <a:ext cx="10515600" cy="4881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Архивная опись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архивный справочник, предназначенный для раскрытия состава и содержания дел, закрепления их систематизации внутри фонда и учета дел. </a:t>
            </a:r>
          </a:p>
        </p:txBody>
      </p:sp>
    </p:spTree>
    <p:extLst>
      <p:ext uri="{BB962C8B-B14F-4D97-AF65-F5344CB8AC3E}">
        <p14:creationId xmlns:p14="http://schemas.microsoft.com/office/powerpoint/2010/main" val="3759877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FB3304-6635-C343-9EB4-220439F1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архивной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описи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FB28C86-B7DF-D948-9577-AE87FCE91F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Архивная опись имеет три важнейших функций: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Информационную (раскрывает состав и содержание документов),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Учетную (обеспечивает учет дел),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Классификационную (закрепляет систематизацию дел внутри фонда).</a:t>
            </a:r>
          </a:p>
        </p:txBody>
      </p:sp>
    </p:spTree>
    <p:extLst>
      <p:ext uri="{BB962C8B-B14F-4D97-AF65-F5344CB8AC3E}">
        <p14:creationId xmlns:p14="http://schemas.microsoft.com/office/powerpoint/2010/main" val="2751757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Опись дел включает в себя следующие элементы: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Порядковый номер (графа 1)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Делопроизводственный индекс (номер дела по номенклатуре) (графа 2)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Заголовок дела (глава 3)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Крайние даты документов в деле (графа 4)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листов в деле (графа 5)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Примечания (отметка об особенностях физического состояния документов) (графа 6)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43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https://www.profiz.ru/upl/pictures/SR/%D1%81%D1%82%D0%B0%D1%82%D1%8C%D0%B8%20%D0%BD%D0%B0%20%D1%81%D0%B0%D0%B9%D1%82/2%2C%202017/%D0%BF%D1%80%D0%B8%D0%BC%D0%B5%D1%80%20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4" name="Picture 4" descr="https://www.profiz.ru/upl/pictures/SR/%D1%81%D1%82%D0%B0%D1%82%D1%8C%D0%B8%20%D0%BD%D0%B0%20%D1%81%D0%B0%D0%B9%D1%82/2%2C%202017/%D0%BF%D1%80%D0%B8%D0%BC%D0%B5%D1%80%2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00" y="357166"/>
            <a:ext cx="6585903" cy="628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30006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E9E823-C721-2343-9544-FA2D52937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2400"/>
            <a:ext cx="10515600" cy="25146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Внутренняя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 (основная информационная часть) состоит из описательных статей, включает в себя следующие элементы: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2819400"/>
            <a:ext cx="396704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Порядковый номер.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Индекс.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Заголовок дела.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Крайние даты документа.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листов в деле.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Примечание.</a:t>
            </a:r>
          </a:p>
        </p:txBody>
      </p:sp>
      <p:pic>
        <p:nvPicPr>
          <p:cNvPr id="5" name="Picture 4" descr="https://www.profiz.ru/upl/pictures/KR/KR_2020/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5960" y="2204864"/>
            <a:ext cx="4782671" cy="4032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187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3027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7408" y="980728"/>
            <a:ext cx="10515600" cy="5378940"/>
          </a:xfrm>
        </p:spPr>
        <p:txBody>
          <a:bodyPr>
            <a:normAutofit fontScale="25000" lnSpcReduction="20000"/>
          </a:bodyPr>
          <a:lstStyle/>
          <a:p>
            <a:pPr marL="0" indent="625475" algn="just">
              <a:buNone/>
            </a:pPr>
            <a:r>
              <a:rPr lang="ru-RU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10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1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625475" algn="just">
              <a:buNone/>
            </a:pPr>
            <a:r>
              <a:rPr lang="ru-RU" sz="1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опись дел постоянного хранения (структурного подразделения Отдела кадров).</a:t>
            </a:r>
          </a:p>
          <a:p>
            <a:pPr marL="0" indent="625475" algn="just">
              <a:buNone/>
            </a:pPr>
            <a:r>
              <a:rPr lang="ru-RU" sz="1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Внести штатное расписание на 2013 год, личные дела сотрудников, журнал регистрации.</a:t>
            </a:r>
          </a:p>
          <a:p>
            <a:pPr marL="0" indent="625475" algn="just">
              <a:buNone/>
            </a:pPr>
            <a:r>
              <a:rPr lang="ru-RU" sz="1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количество дел в описи 7. Согласовать с начальником отдела ОДО. </a:t>
            </a:r>
          </a:p>
          <a:p>
            <a:pPr marL="0" indent="625475" algn="just">
              <a:buNone/>
            </a:pPr>
            <a:r>
              <a:rPr lang="ru-RU" sz="1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Недостающие реквизиты или элементы реквизитов дописать самостоятельно.</a:t>
            </a:r>
          </a:p>
          <a:p>
            <a:pPr marL="0" indent="625475" algn="just">
              <a:buNone/>
            </a:pPr>
            <a:r>
              <a:rPr lang="ru-RU" sz="10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625475" algn="just">
              <a:buNone/>
            </a:pPr>
            <a:r>
              <a:rPr lang="ru-RU" sz="1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внутреннюю опись личного дела Кукушкина П.Р., включив в опись анкету без номера, копию диплома об образовании, заявление о приеме на работу и копию приказа о приеме на работу. Подписал опись инспектор отдела кадров.</a:t>
            </a:r>
          </a:p>
          <a:p>
            <a:pPr marL="0" indent="625475" algn="just">
              <a:buNone/>
            </a:pPr>
            <a:r>
              <a:rPr lang="ru-RU" sz="1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Недостающие реквизиты или элементы реквизитов дописать самостоятельно</a:t>
            </a:r>
            <a:r>
              <a:rPr lang="ru-RU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7496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26" y="0"/>
            <a:ext cx="10515600" cy="93027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/>
          <a:srcRect l="29032" t="22581" r="26512" b="11290"/>
          <a:stretch>
            <a:fillRect/>
          </a:stretch>
        </p:blipFill>
        <p:spPr bwMode="auto">
          <a:xfrm>
            <a:off x="2595538" y="928670"/>
            <a:ext cx="6744793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63590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26" y="0"/>
            <a:ext cx="10515600" cy="93027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26042" t="18519" r="21875" b="14814"/>
          <a:stretch>
            <a:fillRect/>
          </a:stretch>
        </p:blipFill>
        <p:spPr bwMode="auto">
          <a:xfrm>
            <a:off x="2738414" y="1071546"/>
            <a:ext cx="6858048" cy="493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63590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239</Words>
  <Application>Microsoft Office PowerPoint</Application>
  <PresentationFormat>Произвольный</PresentationFormat>
  <Paragraphs>35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Архивные описи и их назначение  Цель урока - отработать правила составления и оформления архивной описи дел</vt:lpstr>
      <vt:lpstr>Презентация PowerPoint</vt:lpstr>
      <vt:lpstr>Функции архивной описи </vt:lpstr>
      <vt:lpstr>Опись дел включает в себя следующие элементы:</vt:lpstr>
      <vt:lpstr>Презентация PowerPoint</vt:lpstr>
      <vt:lpstr>Внутренняя опись документов (основная информационная часть) состоит из описательных статей, включает в себя следующие элементы: </vt:lpstr>
      <vt:lpstr>Практическая работа</vt:lpstr>
      <vt:lpstr>Критерии оценки</vt:lpstr>
      <vt:lpstr>Критерии оценки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Архивные описи и их назначение</dc:title>
  <dc:creator>Darya Kazak</dc:creator>
  <cp:lastModifiedBy>Teacher</cp:lastModifiedBy>
  <cp:revision>29</cp:revision>
  <dcterms:created xsi:type="dcterms:W3CDTF">2021-09-30T10:33:23Z</dcterms:created>
  <dcterms:modified xsi:type="dcterms:W3CDTF">2022-11-23T07:01:19Z</dcterms:modified>
</cp:coreProperties>
</file>