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66" r:id="rId4"/>
    <p:sldId id="257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7990A-ADF1-4144-9E9C-93926175EB9E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05B8D-5EA5-4B5E-BF5A-A99A58000E7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13" name="Picture 9" descr="зимптиц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"/>
            <a:ext cx="9144000" cy="68919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7" name="Rectangle 15"/>
          <p:cNvSpPr>
            <a:spLocks noGrp="1" noRot="1" noChangeArrowheads="1"/>
          </p:cNvSpPr>
          <p:nvPr>
            <p:ph type="title"/>
          </p:nvPr>
        </p:nvSpPr>
        <p:spPr>
          <a:xfrm>
            <a:off x="611560" y="0"/>
            <a:ext cx="2242592" cy="850106"/>
          </a:xfrm>
        </p:spPr>
        <p:txBody>
          <a:bodyPr/>
          <a:lstStyle/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Клёст</a:t>
            </a:r>
            <a:r>
              <a:rPr lang="ru-RU" dirty="0"/>
              <a:t> </a:t>
            </a:r>
          </a:p>
        </p:txBody>
      </p:sp>
      <p:pic>
        <p:nvPicPr>
          <p:cNvPr id="54278" name="Picture 6" descr="клест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636912"/>
            <a:ext cx="3351298" cy="2357776"/>
          </a:xfrm>
        </p:spPr>
      </p:pic>
      <p:pic>
        <p:nvPicPr>
          <p:cNvPr id="54285" name="Picture 13" descr="2d5442e3662c59801171da247919ec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9914" y="0"/>
            <a:ext cx="600408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968375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Загадка</a:t>
            </a:r>
            <a:r>
              <a:rPr lang="ru-RU" dirty="0"/>
              <a:t> </a:t>
            </a: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412875"/>
            <a:ext cx="8540750" cy="4686300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80000"/>
              </a:lnSpc>
            </a:pP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Угадайте, что за птица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Света яркого боится,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Клюв крючком, глаз пятачком?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endParaRPr lang="ru-RU" sz="36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  <a:p>
            <a:pPr>
              <a:lnSpc>
                <a:spcPct val="80000"/>
              </a:lnSpc>
            </a:pPr>
            <a:endParaRPr lang="ru-RU" sz="36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/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Всю ночь летает -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Мышей добывает.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А станет светло -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Спать летит в дупло.</a:t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/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endParaRPr lang="ru-RU" sz="36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 fontScale="90000"/>
          </a:bodyPr>
          <a:lstStyle/>
          <a:p>
            <a:r>
              <a:rPr lang="ru-RU" sz="5400" b="1" u="sng" dirty="0">
                <a:solidFill>
                  <a:srgbClr val="008000"/>
                </a:solidFill>
                <a:effectLst/>
              </a:rPr>
              <a:t>Сова</a:t>
            </a:r>
            <a:r>
              <a:rPr lang="ru-RU" sz="5400" b="1" dirty="0">
                <a:solidFill>
                  <a:srgbClr val="008000"/>
                </a:solidFill>
                <a:effectLst/>
              </a:rPr>
              <a:t>   </a:t>
            </a:r>
            <a:r>
              <a:rPr lang="ru-RU" sz="5400" b="1" dirty="0">
                <a:solidFill>
                  <a:srgbClr val="66FF99"/>
                </a:solidFill>
                <a:effectLst/>
              </a:rPr>
              <a:t>    </a:t>
            </a:r>
            <a:r>
              <a:rPr lang="ru-RU" sz="5400" b="1" dirty="0" smtClean="0">
                <a:solidFill>
                  <a:srgbClr val="66FF99"/>
                </a:solidFill>
                <a:effectLst/>
              </a:rPr>
              <a:t>               </a:t>
            </a:r>
            <a:r>
              <a:rPr lang="ru-RU" sz="5400" b="1" u="sng" dirty="0">
                <a:solidFill>
                  <a:srgbClr val="FF3300"/>
                </a:solidFill>
                <a:effectLst/>
              </a:rPr>
              <a:t>Филин</a:t>
            </a:r>
          </a:p>
        </p:txBody>
      </p:sp>
      <p:pic>
        <p:nvPicPr>
          <p:cNvPr id="77830" name="Picture 6" descr="1801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4858">
            <a:off x="-59178" y="2293935"/>
            <a:ext cx="5834063" cy="4033838"/>
          </a:xfrm>
          <a:prstGeom prst="rect">
            <a:avLst/>
          </a:prstGeom>
          <a:noFill/>
        </p:spPr>
      </p:pic>
      <p:pic>
        <p:nvPicPr>
          <p:cNvPr id="77832" name="Picture 8" descr="0_5f76e_42ec88b3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62534">
            <a:off x="5280025" y="1628775"/>
            <a:ext cx="3863975" cy="496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158 0.06662 C 0.02275 0.05321 0.02987 0.03863 0.03681 0.0199 C 0.05573 -0.03331 0.06077 -0.08535 0.04688 -0.09345 C 0.03282 -0.1027 0.00573 -0.06546 -0.01319 -0.01203 C -0.02326 0.01596 -0.02916 0.04257 -0.03125 0.06269 C -0.0342 0.07865 -0.03524 0.09461 -0.03524 0.11335 C -0.03524 0.17326 -0.02222 0.22253 -0.00711 0.22253 C 0.00782 0.22253 0.02084 0.17326 0.02084 0.11335 C 0.02084 0.08536 0.01789 0.05853 0.01285 0.04002 C 0.01077 0.02406 0.00573 0.00671 -0.00017 -0.01064 C -0.02013 -0.06546 -0.04722 -0.1027 -0.06128 -0.09345 C -0.07517 -0.08397 -0.07013 -0.03331 -0.05017 0.02128 C -0.04218 0.04673 -0.03125 0.06801 -0.02013 0.08258 C -0.01215 0.096 -0.00312 0.10803 0.00886 0.12006 C 0.0448 0.15869 0.08073 0.17604 0.0908 0.15985 C 0.09983 0.14388 0.07987 0.09993 0.04375 0.06269 C 0.02882 0.04673 0.01285 0.0347 -0.00017 0.0266 C -0.01215 0.01851 -0.02725 0.01203 -0.04323 0.00787 C -0.08715 -0.00532 -0.12517 -0.00139 -0.12812 0.0199 C -0.13211 0.04002 -0.09913 0.06662 -0.0552 0.08004 C -0.03524 0.08536 -0.01614 0.0879 -0.00121 0.08652 C 0.01181 0.08652 0.02587 0.08397 0.0408 0.08004 C 0.08473 0.06662 0.11789 0.03863 0.11372 0.01851 C 0.11077 -0.00139 0.07275 -0.00671 0.02882 0.00671 C 0.00782 0.01319 -0.01128 0.02267 -0.02413 0.03331 C -0.03524 0.04118 -0.04618 0.05066 -0.05816 0.06269 C -0.09323 0.10132 -0.11423 0.14388 -0.10416 0.15985 C -0.09513 0.17604 -0.05816 0.15869 -0.02326 0.12121 C -0.00625 0.10271 0.00782 0.08397 0.0158 0.06662 Z " pathEditMode="relative" rAng="0" ptsTypes="fffffffffffffffffffffffffffff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4365104"/>
            <a:ext cx="8784975" cy="2144338"/>
          </a:xfrm>
        </p:spPr>
        <p:txBody>
          <a:bodyPr/>
          <a:lstStyle/>
          <a:p>
            <a:pPr algn="l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Дятел-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лесная птица. Слово дятел произошло от древнерусского слова долбить.</a:t>
            </a:r>
            <a:b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В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наших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леса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х живет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большой пестрый дятел.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П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ерья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у него черно-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белые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,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а под хвостом ярко-красные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. У самцов на затылке красная шапочка, у 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самочек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-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черная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.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/>
            </a:r>
            <a:b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Дятел хорошо лазает по деревьям. Ноги у него сильные, когти цепкие. А хвост служит опорой при лазании.</a:t>
            </a:r>
            <a:b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Дятла называют лекарем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леса, потому что он выдалбливает из деревьев жуков-короедов.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332656"/>
            <a:ext cx="4032448" cy="38164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4248472" cy="38164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779912" y="260648"/>
            <a:ext cx="15335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ДЯТЕЛ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55720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869160"/>
            <a:ext cx="8640960" cy="172819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Свиристель-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это красивые птички с хохолком на голове. Оперение красновато- коричневое, с желтыми и белыми пятнами на крыльях и желтой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коймой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 на хвосте. Они зимние гости. В народе говорят: «Прилетели свиристели и морозы засвистели». С приходом весны свиристели улетают в северные хвойные леса.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32656"/>
            <a:ext cx="4248472" cy="45365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3131840" y="0"/>
            <a:ext cx="3096344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СВИРИСТЕЛЬ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32656"/>
            <a:ext cx="4248472" cy="4392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5798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16832"/>
            <a:ext cx="6174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Непоседа пёстрая,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Птица длиннохвостая,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Птица говорливая,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Самая болтливая.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Вещунья белобока,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А зовут её ...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ЗАГАДКА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37893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96344" cy="720080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СОРОКА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3040" y="4221088"/>
            <a:ext cx="8640960" cy="1440160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Сорока-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известная всем птица с черно- белым оперением и длинным хвостом. В народе ее называют «сорока- воровка». Она может схватить ложку или ключ и улететь подальше, чтобы спрятать. Сорока любит все, что блестит.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Сорока всеядная птица. Она поедает насекомых и  мелких грызунов, любит зерна, семена, ягоды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,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 фрукты.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499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b="1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Сорока</a:t>
            </a:r>
          </a:p>
        </p:txBody>
      </p:sp>
      <p:sp>
        <p:nvSpPr>
          <p:cNvPr id="65541" name="Rectangle 5"/>
          <p:cNvSpPr>
            <a:spLocks noGrp="1" noRot="1" noChangeArrowheads="1"/>
          </p:cNvSpPr>
          <p:nvPr>
            <p:ph idx="1"/>
          </p:nvPr>
        </p:nvSpPr>
        <p:spPr>
          <a:xfrm>
            <a:off x="2411760" y="2924945"/>
            <a:ext cx="4824536" cy="1872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5543" name="Picture 7" descr="0_215aa_5e5231f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6201">
            <a:off x="4201271" y="1020370"/>
            <a:ext cx="4922403" cy="4390565"/>
          </a:xfrm>
          <a:prstGeom prst="rect">
            <a:avLst/>
          </a:prstGeom>
          <a:noFill/>
        </p:spPr>
      </p:pic>
      <p:pic>
        <p:nvPicPr>
          <p:cNvPr id="65545" name="Picture 9" descr="0_64d48_a44ba974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97962">
            <a:off x="24351" y="1936079"/>
            <a:ext cx="4946170" cy="494801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Загадка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3077" name="Rectangle 5"/>
          <p:cNvSpPr>
            <a:spLocks noGrp="1" noRot="1" noChangeArrowheads="1"/>
          </p:cNvSpPr>
          <p:nvPr>
            <p:ph type="subTitle" idx="4294967295"/>
          </p:nvPr>
        </p:nvSpPr>
        <p:spPr>
          <a:xfrm>
            <a:off x="179388" y="1196975"/>
            <a:ext cx="8640762" cy="5472113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28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Чернокрылый, Красногрудый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И зимой найдет приют: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Не боится он простуды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- С первым снегом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Тут как тут!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  <a:p>
            <a:pPr marL="0" indent="0" algn="r">
              <a:lnSpc>
                <a:spcPct val="80000"/>
              </a:lnSpc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Зимой на ветках яблоки!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Скорей их собери!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И вдруг вспорхнули яблоки,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Ведь это ...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/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7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r>
              <a:rPr lang="ru-RU" sz="6000" b="1">
                <a:solidFill>
                  <a:srgbClr val="FF0066"/>
                </a:solidFill>
              </a:rPr>
              <a:t>Снегирь</a:t>
            </a:r>
          </a:p>
        </p:txBody>
      </p:sp>
      <p:pic>
        <p:nvPicPr>
          <p:cNvPr id="16388" name="Picture 4" descr="снегирь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1556792"/>
            <a:ext cx="3949025" cy="4434574"/>
          </a:xfrm>
          <a:ln/>
        </p:spPr>
      </p:pic>
      <p:pic>
        <p:nvPicPr>
          <p:cNvPr id="16390" name="Picture 6" descr="1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Загадка</a:t>
            </a:r>
            <a:endParaRPr lang="ru-RU" dirty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Кто там прыгает, шуршит,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Клювом шишки потрошит?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Ну а клювик непростой                                                                                                    Клювик загнутый такой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Секрет имеет только свой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Птенцов выводит он зимой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</TotalTime>
  <Words>151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Дятел- лесная птица. Слово дятел произошло от древнерусского слова долбить. В наших лесах живет большой пестрый дятел. Перья у него черно- белые, а под хвостом ярко-красные. У самцов на затылке красная шапочка, у самочек-черная. Дятел хорошо лазает по деревьям. Ноги у него сильные, когти цепкие. А хвост служит опорой при лазании. Дятла называют лекарем леса, потому что он выдалбливает из деревьев жуков-короедов.</vt:lpstr>
      <vt:lpstr>Свиристель- это красивые птички с хохолком на голове. Оперение красновато- коричневое, с желтыми и белыми пятнами на крыльях и желтой коймой на хвосте. Они зимние гости. В народе говорят: «Прилетели свиристели и морозы засвистели». С приходом весны свиристели улетают в северные хвойные леса.</vt:lpstr>
      <vt:lpstr>Слайд 4</vt:lpstr>
      <vt:lpstr> СОРОКА</vt:lpstr>
      <vt:lpstr>Сорока</vt:lpstr>
      <vt:lpstr>Загадка</vt:lpstr>
      <vt:lpstr>Снегирь</vt:lpstr>
      <vt:lpstr>Загадка</vt:lpstr>
      <vt:lpstr>Клёст </vt:lpstr>
      <vt:lpstr>Загадка </vt:lpstr>
      <vt:lpstr>Сова                      Филин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2014-11-20T09:31:59Z</dcterms:created>
  <dcterms:modified xsi:type="dcterms:W3CDTF">2014-11-20T10:02:58Z</dcterms:modified>
</cp:coreProperties>
</file>