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8" d="100"/>
          <a:sy n="108" d="100"/>
        </p:scale>
        <p:origin x="678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sp>
          <p:nvSpPr>
            <p:cNvPr id="15" name="Freeform 14"/>
            <p:cNvSpPr/>
            <p:nvPr/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FCDDA3-F6A2-4967-B71B-B44CCBB05581}" type="datetimeFigureOut">
              <a:rPr lang="ru-RU" smtClean="0"/>
              <a:t>24.11.2022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31BADB-85AF-43AC-BCAE-0C3AC91D81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74226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FCDDA3-F6A2-4967-B71B-B44CCBB05581}" type="datetimeFigureOut">
              <a:rPr lang="ru-RU" smtClean="0"/>
              <a:t>24.11.2022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31BADB-85AF-43AC-BCAE-0C3AC91D81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94338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FCDDA3-F6A2-4967-B71B-B44CCBB05581}" type="datetimeFigureOut">
              <a:rPr lang="ru-RU" smtClean="0"/>
              <a:t>24.11.2022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31BADB-85AF-43AC-BCAE-0C3AC91D817D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14579765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FCDDA3-F6A2-4967-B71B-B44CCBB05581}" type="datetimeFigureOut">
              <a:rPr lang="ru-RU" smtClean="0"/>
              <a:t>24.11.2022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31BADB-85AF-43AC-BCAE-0C3AC91D81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98656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FCDDA3-F6A2-4967-B71B-B44CCBB05581}" type="datetimeFigureOut">
              <a:rPr lang="ru-RU" smtClean="0"/>
              <a:t>24.11.2022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31BADB-85AF-43AC-BCAE-0C3AC91D817D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88379715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FCDDA3-F6A2-4967-B71B-B44CCBB05581}" type="datetimeFigureOut">
              <a:rPr lang="ru-RU" smtClean="0"/>
              <a:t>24.11.2022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31BADB-85AF-43AC-BCAE-0C3AC91D81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685469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FCDDA3-F6A2-4967-B71B-B44CCBB05581}" type="datetimeFigureOut">
              <a:rPr lang="ru-RU" smtClean="0"/>
              <a:t>24.11.2022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31BADB-85AF-43AC-BCAE-0C3AC91D81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945319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FCDDA3-F6A2-4967-B71B-B44CCBB05581}" type="datetimeFigureOut">
              <a:rPr lang="ru-RU" smtClean="0"/>
              <a:t>24.11.2022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31BADB-85AF-43AC-BCAE-0C3AC91D81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09902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FCDDA3-F6A2-4967-B71B-B44CCBB05581}" type="datetimeFigureOut">
              <a:rPr lang="ru-RU" smtClean="0"/>
              <a:t>24.11.2022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31BADB-85AF-43AC-BCAE-0C3AC91D81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14218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FCDDA3-F6A2-4967-B71B-B44CCBB05581}" type="datetimeFigureOut">
              <a:rPr lang="ru-RU" smtClean="0"/>
              <a:t>24.11.2022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31BADB-85AF-43AC-BCAE-0C3AC91D81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39950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FCDDA3-F6A2-4967-B71B-B44CCBB05581}" type="datetimeFigureOut">
              <a:rPr lang="ru-RU" smtClean="0"/>
              <a:t>24.11.2022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31BADB-85AF-43AC-BCAE-0C3AC91D81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77430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FCDDA3-F6A2-4967-B71B-B44CCBB05581}" type="datetimeFigureOut">
              <a:rPr lang="ru-RU" smtClean="0"/>
              <a:t>24.11.2022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31BADB-85AF-43AC-BCAE-0C3AC91D81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73536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FCDDA3-F6A2-4967-B71B-B44CCBB05581}" type="datetimeFigureOut">
              <a:rPr lang="ru-RU" smtClean="0"/>
              <a:t>24.11.2022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31BADB-85AF-43AC-BCAE-0C3AC91D81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2311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FCDDA3-F6A2-4967-B71B-B44CCBB05581}" type="datetimeFigureOut">
              <a:rPr lang="ru-RU" smtClean="0"/>
              <a:t>24.11.2022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31BADB-85AF-43AC-BCAE-0C3AC91D81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08142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FCDDA3-F6A2-4967-B71B-B44CCBB05581}" type="datetimeFigureOut">
              <a:rPr lang="ru-RU" smtClean="0"/>
              <a:t>24.11.2022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31BADB-85AF-43AC-BCAE-0C3AC91D81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65939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31BADB-85AF-43AC-BCAE-0C3AC91D817D}" type="slidenum">
              <a:rPr lang="ru-RU" smtClean="0"/>
              <a:t>‹#›</a:t>
            </a:fld>
            <a:endParaRPr lang="ru-R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FCDDA3-F6A2-4967-B71B-B44CCBB05581}" type="datetimeFigureOut">
              <a:rPr lang="ru-RU" smtClean="0"/>
              <a:t>24.11.2022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65897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FCDDA3-F6A2-4967-B71B-B44CCBB05581}" type="datetimeFigureOut">
              <a:rPr lang="ru-RU" smtClean="0"/>
              <a:t>24.11.2022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5531BADB-85AF-43AC-BCAE-0C3AC91D81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78264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  <p:sldLayoutId id="2147483690" r:id="rId13"/>
    <p:sldLayoutId id="2147483691" r:id="rId14"/>
    <p:sldLayoutId id="2147483692" r:id="rId15"/>
    <p:sldLayoutId id="2147483693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0E7E0312-EDD9-C031-B8AF-4692DBD4F9E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1392644" y="318531"/>
            <a:ext cx="7014238" cy="59423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96146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>
            <a:extLst>
              <a:ext uri="{FF2B5EF4-FFF2-40B4-BE49-F238E27FC236}">
                <a16:creationId xmlns:a16="http://schemas.microsoft.com/office/drawing/2014/main" id="{724D1792-3E2B-0687-4698-1B93B302E0A4}"/>
              </a:ext>
            </a:extLst>
          </p:cNvPr>
          <p:cNvSpPr/>
          <p:nvPr/>
        </p:nvSpPr>
        <p:spPr>
          <a:xfrm>
            <a:off x="93454" y="1704951"/>
            <a:ext cx="1324947" cy="140892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AEFA4E05-C50B-8F38-FA1F-CA2700D1379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30339" y="1704951"/>
            <a:ext cx="1341236" cy="1426588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91FD65D2-7594-D1EC-7376-80D2B0845A7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08901" y="1735555"/>
            <a:ext cx="1341236" cy="1426588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A1068528-D206-E8EE-046E-719209920D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87463" y="1735555"/>
            <a:ext cx="1341236" cy="1426588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55590644-A17F-3ABF-E6EB-F59D5F68FB0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89574" y="1704951"/>
            <a:ext cx="1341236" cy="1426588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6F80DB03-4944-0DAF-371B-19E08A2E7B9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68136" y="1735555"/>
            <a:ext cx="1341236" cy="1426588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09778132-D99B-4C7B-EB43-DE938018E4E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70247" y="1687286"/>
            <a:ext cx="1341236" cy="1426588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316D4241-9C97-5834-F852-FBEC64E904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6373" y="1687286"/>
            <a:ext cx="1341236" cy="1426588"/>
          </a:xfrm>
          <a:prstGeom prst="rect">
            <a:avLst/>
          </a:prstGeom>
        </p:spPr>
      </p:pic>
      <p:cxnSp>
        <p:nvCxnSpPr>
          <p:cNvPr id="11" name="Прямая соединительная линия 10">
            <a:extLst>
              <a:ext uri="{FF2B5EF4-FFF2-40B4-BE49-F238E27FC236}">
                <a16:creationId xmlns:a16="http://schemas.microsoft.com/office/drawing/2014/main" id="{EB5CAA07-1F9F-1304-DC0D-B701122B3F09}"/>
              </a:ext>
            </a:extLst>
          </p:cNvPr>
          <p:cNvCxnSpPr/>
          <p:nvPr/>
        </p:nvCxnSpPr>
        <p:spPr>
          <a:xfrm flipH="1">
            <a:off x="9703837" y="849086"/>
            <a:ext cx="2099387" cy="3508310"/>
          </a:xfrm>
          <a:prstGeom prst="line">
            <a:avLst/>
          </a:prstGeom>
          <a:ln w="762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FE854CD3-9757-D998-5847-6A8B38B74D3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62220" y="622817"/>
            <a:ext cx="2182557" cy="3590855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54B36F81-BE63-08A9-94D3-DC6E85C4DEAA}"/>
              </a:ext>
            </a:extLst>
          </p:cNvPr>
          <p:cNvSpPr txBox="1"/>
          <p:nvPr/>
        </p:nvSpPr>
        <p:spPr>
          <a:xfrm>
            <a:off x="3376041" y="4357396"/>
            <a:ext cx="4666662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dirty="0"/>
              <a:t>8 без 2 это 6</a:t>
            </a:r>
          </a:p>
        </p:txBody>
      </p:sp>
    </p:spTree>
    <p:extLst>
      <p:ext uri="{BB962C8B-B14F-4D97-AF65-F5344CB8AC3E}">
        <p14:creationId xmlns:p14="http://schemas.microsoft.com/office/powerpoint/2010/main" val="40708162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>
            <a:extLst>
              <a:ext uri="{FF2B5EF4-FFF2-40B4-BE49-F238E27FC236}">
                <a16:creationId xmlns:a16="http://schemas.microsoft.com/office/drawing/2014/main" id="{94BAE4AA-25C9-6DC6-9D9F-52B71E6F027F}"/>
              </a:ext>
            </a:extLst>
          </p:cNvPr>
          <p:cNvSpPr/>
          <p:nvPr/>
        </p:nvSpPr>
        <p:spPr>
          <a:xfrm>
            <a:off x="173486" y="2135155"/>
            <a:ext cx="1464906" cy="1446245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0D71A536-5A90-1E95-66E3-CED289A73EC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54507" y="2126693"/>
            <a:ext cx="1481456" cy="1463167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D4BBE8AA-8005-79C9-C159-FCFD8D88D33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44379" y="2118233"/>
            <a:ext cx="1481456" cy="1463167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F89C9808-4C81-D351-DF85-74C22649F91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93127" y="2126693"/>
            <a:ext cx="1481456" cy="1463167"/>
          </a:xfrm>
          <a:prstGeom prst="rect">
            <a:avLst/>
          </a:prstGeom>
        </p:spPr>
      </p:pic>
      <p:sp>
        <p:nvSpPr>
          <p:cNvPr id="6" name="Овал 5">
            <a:extLst>
              <a:ext uri="{FF2B5EF4-FFF2-40B4-BE49-F238E27FC236}">
                <a16:creationId xmlns:a16="http://schemas.microsoft.com/office/drawing/2014/main" id="{9DD0DD00-5461-3C7E-2B36-E95BC8885ADD}"/>
              </a:ext>
            </a:extLst>
          </p:cNvPr>
          <p:cNvSpPr/>
          <p:nvPr/>
        </p:nvSpPr>
        <p:spPr>
          <a:xfrm>
            <a:off x="6281059" y="2126693"/>
            <a:ext cx="1343608" cy="136226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FF9EE081-7A40-7B9F-58E8-E09CC6FCBE6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03563" y="2157860"/>
            <a:ext cx="1359526" cy="1383912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44311A1F-5D97-139D-B0DE-9E2623FAA09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69763" y="2166320"/>
            <a:ext cx="1359526" cy="1383912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CD6359DA-3421-21AF-81AF-C0781A341E2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83307" y="2105050"/>
            <a:ext cx="1359526" cy="1383912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7E1CB08F-906A-BA1D-3934-096CCC41A446}"/>
              </a:ext>
            </a:extLst>
          </p:cNvPr>
          <p:cNvSpPr txBox="1"/>
          <p:nvPr/>
        </p:nvSpPr>
        <p:spPr>
          <a:xfrm>
            <a:off x="4461622" y="4310743"/>
            <a:ext cx="316304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dirty="0"/>
              <a:t>4 и 4 это 8</a:t>
            </a:r>
          </a:p>
        </p:txBody>
      </p:sp>
    </p:spTree>
    <p:extLst>
      <p:ext uri="{BB962C8B-B14F-4D97-AF65-F5344CB8AC3E}">
        <p14:creationId xmlns:p14="http://schemas.microsoft.com/office/powerpoint/2010/main" val="10397193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>
            <a:extLst>
              <a:ext uri="{FF2B5EF4-FFF2-40B4-BE49-F238E27FC236}">
                <a16:creationId xmlns:a16="http://schemas.microsoft.com/office/drawing/2014/main" id="{C5195DC1-FFBE-DF1E-A1B7-E3A65C9CC536}"/>
              </a:ext>
            </a:extLst>
          </p:cNvPr>
          <p:cNvSpPr/>
          <p:nvPr/>
        </p:nvSpPr>
        <p:spPr>
          <a:xfrm>
            <a:off x="0" y="2657055"/>
            <a:ext cx="1707502" cy="156754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B2252107-A4F7-06DA-C1D1-EFC79B0F726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66682" y="2645229"/>
            <a:ext cx="1725318" cy="1591194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8848CEC4-FE1D-5ED7-70B5-14E73BB44B0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41364" y="2657055"/>
            <a:ext cx="1725318" cy="1591194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4DC91435-51B7-164A-F304-A5B53AE10CC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34360" y="2569029"/>
            <a:ext cx="1725318" cy="1591194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ADF5BA9B-65D7-04C3-D60B-4571AB9FAB4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71441" y="2657055"/>
            <a:ext cx="1725318" cy="1591194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2170278D-E945-4F37-BF83-7CD2E2EF3B9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46123" y="2533876"/>
            <a:ext cx="1725318" cy="1591194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ABF501BD-B84D-2C9C-734A-BB14A353D5F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45103" y="2533876"/>
            <a:ext cx="1725318" cy="1591194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E72FC6A0-D74B-A1B7-9F22-6B2EC525C942}"/>
              </a:ext>
            </a:extLst>
          </p:cNvPr>
          <p:cNvSpPr txBox="1"/>
          <p:nvPr/>
        </p:nvSpPr>
        <p:spPr>
          <a:xfrm>
            <a:off x="2773523" y="5073683"/>
            <a:ext cx="6106886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7200" dirty="0"/>
              <a:t>7 без 4 это 3</a:t>
            </a:r>
          </a:p>
        </p:txBody>
      </p:sp>
      <p:cxnSp>
        <p:nvCxnSpPr>
          <p:cNvPr id="14" name="Прямая соединительная линия 13">
            <a:extLst>
              <a:ext uri="{FF2B5EF4-FFF2-40B4-BE49-F238E27FC236}">
                <a16:creationId xmlns:a16="http://schemas.microsoft.com/office/drawing/2014/main" id="{E510A26D-755B-A44C-DA1B-34D16BD5DCFC}"/>
              </a:ext>
            </a:extLst>
          </p:cNvPr>
          <p:cNvCxnSpPr/>
          <p:nvPr/>
        </p:nvCxnSpPr>
        <p:spPr>
          <a:xfrm flipH="1">
            <a:off x="10702212" y="1872122"/>
            <a:ext cx="1296955" cy="3101094"/>
          </a:xfrm>
          <a:prstGeom prst="line">
            <a:avLst/>
          </a:prstGeom>
          <a:ln w="762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CF555C53-6B0D-CB27-8876-09688B164B0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39293" y="1891295"/>
            <a:ext cx="1377815" cy="3182388"/>
          </a:xfrm>
          <a:prstGeom prst="rect">
            <a:avLst/>
          </a:prstGeom>
        </p:spPr>
      </p:pic>
      <p:pic>
        <p:nvPicPr>
          <p:cNvPr id="16" name="Рисунок 15">
            <a:extLst>
              <a:ext uri="{FF2B5EF4-FFF2-40B4-BE49-F238E27FC236}">
                <a16:creationId xmlns:a16="http://schemas.microsoft.com/office/drawing/2014/main" id="{B024BEC6-5242-8071-EB81-A309FC52E7C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75048" y="1604540"/>
            <a:ext cx="1377815" cy="3182388"/>
          </a:xfrm>
          <a:prstGeom prst="rect">
            <a:avLst/>
          </a:prstGeom>
        </p:spPr>
      </p:pic>
      <p:pic>
        <p:nvPicPr>
          <p:cNvPr id="17" name="Рисунок 16">
            <a:extLst>
              <a:ext uri="{FF2B5EF4-FFF2-40B4-BE49-F238E27FC236}">
                <a16:creationId xmlns:a16="http://schemas.microsoft.com/office/drawing/2014/main" id="{02BE6228-4443-59EF-0E72-4CDFE572D34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07092" y="1837806"/>
            <a:ext cx="1377815" cy="31823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1614243"/>
      </p:ext>
    </p:extLst>
  </p:cSld>
  <p:clrMapOvr>
    <a:masterClrMapping/>
  </p:clrMapOvr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0B5AB586-D108-4FC1-8368-649FE654B89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10</TotalTime>
  <Words>15</Words>
  <Application>Microsoft Office PowerPoint</Application>
  <PresentationFormat>Широкоэкранный</PresentationFormat>
  <Paragraphs>3</Paragraphs>
  <Slides>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8" baseType="lpstr">
      <vt:lpstr>Arial</vt:lpstr>
      <vt:lpstr>Trebuchet MS</vt:lpstr>
      <vt:lpstr>Wingdings 3</vt:lpstr>
      <vt:lpstr>Аспект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Katya Manisova</dc:creator>
  <cp:lastModifiedBy>Katya Manisova</cp:lastModifiedBy>
  <cp:revision>2</cp:revision>
  <dcterms:created xsi:type="dcterms:W3CDTF">2022-09-30T14:01:48Z</dcterms:created>
  <dcterms:modified xsi:type="dcterms:W3CDTF">2022-11-24T14:44:49Z</dcterms:modified>
</cp:coreProperties>
</file>