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85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47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523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747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50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590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387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806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80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526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91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01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75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04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34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565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3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BC8D1B-C618-4EBC-B8A3-B8297867883C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7833B2-C8DD-4869-9C42-A9D2D2F99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4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 ВРАЩЕНИЯ И ЭЛЕМЕНТЫ МЕБЕЛИ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Никита Андреевич</a:t>
            </a:r>
          </a:p>
          <a:p>
            <a:pPr algn="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77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 вращения в повседневной жизни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298" y="2913905"/>
            <a:ext cx="2746119" cy="27461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47" y="2818655"/>
            <a:ext cx="4111869" cy="30839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849" y="3048806"/>
            <a:ext cx="3601915" cy="2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69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Тела вращения в производстве мебели</a:t>
            </a:r>
            <a:endParaRPr lang="ru-RU" dirty="0"/>
          </a:p>
        </p:txBody>
      </p:sp>
      <p:pic>
        <p:nvPicPr>
          <p:cNvPr id="4" name="Объект 3" descr="C:\Users\Оля\Desktop\конференция 25.05.2022\кресло1.jpg"/>
          <p:cNvPicPr>
            <a:picLocks noGrp="1"/>
          </p:cNvPicPr>
          <p:nvPr>
            <p:ph idx="1"/>
          </p:nvPr>
        </p:nvPicPr>
        <p:blipFill>
          <a:blip r:embed="rId2"/>
          <a:srcRect r="6452"/>
          <a:stretch>
            <a:fillRect/>
          </a:stretch>
        </p:blipFill>
        <p:spPr bwMode="auto">
          <a:xfrm>
            <a:off x="1485900" y="2760784"/>
            <a:ext cx="2749002" cy="274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Оля\Desktop\конференция 25.05.2022\кресло2.jpg"/>
          <p:cNvPicPr/>
          <p:nvPr/>
        </p:nvPicPr>
        <p:blipFill>
          <a:blip r:embed="rId3"/>
          <a:srcRect l="9749" t="7500" r="10232" b="-3994"/>
          <a:stretch>
            <a:fillRect/>
          </a:stretch>
        </p:blipFill>
        <p:spPr bwMode="auto">
          <a:xfrm>
            <a:off x="5066141" y="2760784"/>
            <a:ext cx="2398528" cy="2742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Оля\Desktop\конференция 25.05.2022\кресло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5908" y="2639523"/>
            <a:ext cx="2471737" cy="286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874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Оля\Desktop\конференция 25.05.2022\пуфы.jpg"/>
          <p:cNvPicPr/>
          <p:nvPr/>
        </p:nvPicPr>
        <p:blipFill>
          <a:blip r:embed="rId2"/>
          <a:srcRect t="7647"/>
          <a:stretch>
            <a:fillRect/>
          </a:stretch>
        </p:blipFill>
        <p:spPr bwMode="auto">
          <a:xfrm>
            <a:off x="4586654" y="834903"/>
            <a:ext cx="2667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Оля\Desktop\конференция 25.05.2022\валик2.jpg"/>
          <p:cNvPicPr/>
          <p:nvPr/>
        </p:nvPicPr>
        <p:blipFill>
          <a:blip r:embed="rId3" cstate="print"/>
          <a:srcRect l="3571" t="11255" r="4870"/>
          <a:stretch>
            <a:fillRect/>
          </a:stretch>
        </p:blipFill>
        <p:spPr bwMode="auto">
          <a:xfrm>
            <a:off x="1186962" y="2804746"/>
            <a:ext cx="3399692" cy="255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Оля\Desktop\конференция 25.05.2022\валик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53654" y="2875353"/>
            <a:ext cx="3554827" cy="247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754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riveche.ru/wp-content/uploads/2018/07/1447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6407" y="3097823"/>
            <a:ext cx="2911720" cy="2652346"/>
          </a:xfrm>
          <a:prstGeom prst="rect">
            <a:avLst/>
          </a:prstGeom>
          <a:noFill/>
        </p:spPr>
      </p:pic>
      <p:pic>
        <p:nvPicPr>
          <p:cNvPr id="5" name="Рисунок 4" descr="C:\Users\Оля\Desktop\конференция 25.05.2022\nogki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4912" y="624254"/>
            <a:ext cx="2871495" cy="176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aterialyinfo.ru/wp-content/uploads/2017/12/Derevyannyie-stulya-23.jpg"/>
          <p:cNvPicPr/>
          <p:nvPr/>
        </p:nvPicPr>
        <p:blipFill>
          <a:blip r:embed="rId4" cstate="email">
            <a:clrChange>
              <a:clrFrom>
                <a:srgbClr val="ECF0F3"/>
              </a:clrFrom>
              <a:clrTo>
                <a:srgbClr val="ECF0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1554" y="3097823"/>
            <a:ext cx="2553358" cy="2563325"/>
          </a:xfrm>
          <a:prstGeom prst="rect">
            <a:avLst/>
          </a:prstGeom>
          <a:noFill/>
        </p:spPr>
      </p:pic>
      <p:pic>
        <p:nvPicPr>
          <p:cNvPr id="7" name="Рисунок 6" descr="C:\Users\Оля\Desktop\Без названия (1)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7171" y="2576146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Оля\Desktop\Без названия (2).jpg"/>
          <p:cNvPicPr/>
          <p:nvPr/>
        </p:nvPicPr>
        <p:blipFill>
          <a:blip r:embed="rId6"/>
          <a:srcRect t="8721"/>
          <a:stretch>
            <a:fillRect/>
          </a:stretch>
        </p:blipFill>
        <p:spPr bwMode="auto">
          <a:xfrm>
            <a:off x="4475245" y="4379485"/>
            <a:ext cx="27908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238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Оля\Desktop\конференция 25.05.2022\ручка.jpg"/>
          <p:cNvPicPr>
            <a:picLocks noGrp="1"/>
          </p:cNvPicPr>
          <p:nvPr>
            <p:ph idx="1"/>
          </p:nvPr>
        </p:nvPicPr>
        <p:blipFill>
          <a:blip r:embed="rId2"/>
          <a:srcRect l="10421" t="12500" r="12750" b="11500"/>
          <a:stretch>
            <a:fillRect/>
          </a:stretch>
        </p:blipFill>
        <p:spPr bwMode="auto">
          <a:xfrm rot="13920000">
            <a:off x="4265942" y="2416572"/>
            <a:ext cx="3660116" cy="371281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1319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и представил работу: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201 группы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Бурдо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Никита Андреевич.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Курировал работу: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математики Андреева Ольга Анатольевна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8455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</TotalTime>
  <Words>49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ТЕЛА ВРАЩЕНИЯ И ЭЛЕМЕНТЫ МЕБЕЛИ</vt:lpstr>
      <vt:lpstr>Тела вращения в повседневной жизни</vt:lpstr>
      <vt:lpstr>Тела вращения в производстве мебели</vt:lpstr>
      <vt:lpstr>Презентация PowerPoint</vt:lpstr>
      <vt:lpstr>Презентация PowerPoint</vt:lpstr>
      <vt:lpstr>Изготовление макета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ТЕЛА ВРАЩЕНИЯ И ЭЛЕМЕНТЫ МЕБЕЛИ</dc:title>
  <dc:creator>brat</dc:creator>
  <cp:lastModifiedBy>brat</cp:lastModifiedBy>
  <cp:revision>3</cp:revision>
  <dcterms:created xsi:type="dcterms:W3CDTF">2022-05-17T11:09:59Z</dcterms:created>
  <dcterms:modified xsi:type="dcterms:W3CDTF">2022-05-17T11:38:36Z</dcterms:modified>
</cp:coreProperties>
</file>