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sva.ru/afganistan/knigi_i_statji/pervie_geroi" TargetMode="External"/><Relationship Id="rId2" Type="http://schemas.openxmlformats.org/officeDocument/2006/relationships/hyperlink" Target="http://sibmemorial.ru/ru/taxonomy/term/35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kizlib.permculture.ru/%D0%B3%D0%B5%D1%80%D0%BE%D0%B8-%D0%B1%D0%BE%D0%B5%D0%B2%D1%8B%D1%85-%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Герои боевых действий в Афганистане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/>
          <a:lstStyle/>
          <a:p>
            <a:r>
              <a:rPr lang="ru-RU" dirty="0" smtClean="0"/>
              <a:t>Выполнила: ученица 11 класса Шемякина Мария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44008" y="548680"/>
            <a:ext cx="44999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Родился в городе-герое </a:t>
            </a:r>
            <a:r>
              <a:rPr lang="ru-RU" dirty="0" smtClean="0"/>
              <a:t>Киеве </a:t>
            </a:r>
            <a:r>
              <a:rPr lang="ru-RU" dirty="0" smtClean="0"/>
              <a:t>На действительную военную службу был призван 28 июня 1986 г. Ленинским РВК г. Новосибирска. С 1 июля по 15 октября 1986 г. обучался в учебном подразделении по специальности командир дорожно-комендантского отделения. С ноября 1986 г. служил в Республике Афганистан командиром отделения, а затем — начальником поста регулирования движения. В феврале 1988 г. за отличную службу награжден юбилейной медалью «70 лет Вооруженных Сил СССР». 22 марта 1988 г. погиб на перевале </a:t>
            </a:r>
            <a:r>
              <a:rPr lang="ru-RU" dirty="0" err="1" smtClean="0"/>
              <a:t>Саланг</a:t>
            </a:r>
            <a:r>
              <a:rPr lang="ru-RU" dirty="0" smtClean="0"/>
              <a:t> при выполнении боевого задания. За мужество и героизм, проявленные при оказании интернациональной помощи, награжден орденом Красной Звезды, посмертно, а также Грамотой Президиума Верховного Совета СССР и медалью «Воину-интернационалисту от благодарного афганского народа». </a:t>
            </a:r>
            <a:endParaRPr lang="ru-RU" dirty="0"/>
          </a:p>
        </p:txBody>
      </p:sp>
      <p:pic>
        <p:nvPicPr>
          <p:cNvPr id="16388" name="Picture 4" descr="http://sibmemorial.ru/sites/default/files/resize/userfiles/zhor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3282240" cy="424847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180528" y="0"/>
            <a:ext cx="9324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Жорин Дмитрий Александрович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33864" y="671691"/>
            <a:ext cx="35101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Родился в городе </a:t>
            </a:r>
            <a:r>
              <a:rPr lang="ru-RU" dirty="0" err="1" smtClean="0"/>
              <a:t>Кизеле</a:t>
            </a:r>
            <a:r>
              <a:rPr lang="ru-RU" dirty="0" smtClean="0"/>
              <a:t>. Окончил школу №1, горный техникум по специальности "Промышленная разработка угольных месторождений". Призвали в армию в 1980 году. Вначале в Челябинске, Кургане, Свердловске. И потом попал в Афганистан. Он служил в воздушно-десантных войсках, которые первыми вошли в Афганистан. За его плечами семь прыжков с парашюта. Была контузия. После демобилизации в 1982 году приехал в </a:t>
            </a:r>
            <a:r>
              <a:rPr lang="ru-RU" dirty="0" err="1" smtClean="0"/>
              <a:t>Кизел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семью. Сейчас является председателем </a:t>
            </a:r>
            <a:r>
              <a:rPr lang="ru-RU" dirty="0" err="1" smtClean="0"/>
              <a:t>Кизеловского</a:t>
            </a:r>
            <a:r>
              <a:rPr lang="ru-RU" dirty="0" smtClean="0"/>
              <a:t> отделения Пермской краевой общественной организации "Российский Союз ветеранов Афганистана".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Кошкин Михаил Владимирович (1960)</a:t>
            </a:r>
            <a:endParaRPr lang="ru-RU" sz="2800" b="1" dirty="0"/>
          </a:p>
        </p:txBody>
      </p:sp>
      <p:pic>
        <p:nvPicPr>
          <p:cNvPr id="15362" name="Picture 2" descr="http://kizlib.permculture.ru/Data/Sites/25/%D0%BA%D0%BE%D1%88%D0%BA%D0%B8%D0%BD-%D0%BC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3676650" cy="523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98072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29 февраля того же года отличились заместитель командира взвода 317-го парашютно-десантного полка 103-й дивизии ВДВ старший сержант Александр Мироненко и </a:t>
            </a:r>
            <a:r>
              <a:rPr lang="ru-RU" dirty="0" err="1" smtClean="0"/>
              <a:t>замкомвзвода</a:t>
            </a:r>
            <a:r>
              <a:rPr lang="ru-RU" dirty="0" smtClean="0"/>
              <a:t> того же полка старший сержант Николай </a:t>
            </a:r>
            <a:r>
              <a:rPr lang="ru-RU" dirty="0" err="1" smtClean="0"/>
              <a:t>Чепик</a:t>
            </a:r>
            <a:r>
              <a:rPr lang="ru-RU" dirty="0" smtClean="0"/>
              <a:t>. Случилось это в провинции </a:t>
            </a:r>
            <a:r>
              <a:rPr lang="ru-RU" dirty="0" err="1" smtClean="0"/>
              <a:t>Кунар</a:t>
            </a:r>
            <a:r>
              <a:rPr lang="ru-RU" dirty="0" smtClean="0"/>
              <a:t> на востоке Афганистана. В тот день бойцы 3-го батальона 317-го полка, десантировавшиеся с вертолетов, держали оборону против превосходящих сил противника, а бойцы 3-го батальона 350-го полка прорывались на подмогу товарищам. К сожалению, сделать это в запланированные сроки не удалось. </a:t>
            </a:r>
            <a:endParaRPr lang="ru-RU" dirty="0"/>
          </a:p>
        </p:txBody>
      </p:sp>
      <p:pic>
        <p:nvPicPr>
          <p:cNvPr id="14338" name="Picture 2" descr="https://thumb.tildacdn.com/tild3135-3438-4365-a136-643430353039/-/resize/860x/-/format/webp/00000000001-N183.jpg"/>
          <p:cNvPicPr>
            <a:picLocks noChangeAspect="1" noChangeArrowheads="1"/>
          </p:cNvPicPr>
          <p:nvPr/>
        </p:nvPicPr>
        <p:blipFill>
          <a:blip r:embed="rId2" cstate="print"/>
          <a:srcRect l="14175" t="3150" r="34638"/>
          <a:stretch>
            <a:fillRect/>
          </a:stretch>
        </p:blipFill>
        <p:spPr bwMode="auto">
          <a:xfrm>
            <a:off x="467544" y="620688"/>
            <a:ext cx="3684953" cy="52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-436305"/>
            <a:ext cx="464400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Однако советские десантники не только держали оборону, но и сами неоднократно переходили в контратаки. Так, Николай </a:t>
            </a:r>
            <a:r>
              <a:rPr lang="ru-RU" dirty="0" err="1" smtClean="0"/>
              <a:t>Чепик</a:t>
            </a:r>
            <a:r>
              <a:rPr lang="ru-RU" dirty="0" smtClean="0"/>
              <a:t>, возглавляя штурмовую группу, лично взорвал несколько укрепленных пунктов противника и уничтожил не менее десятка </a:t>
            </a:r>
            <a:r>
              <a:rPr lang="ru-RU" dirty="0" err="1" smtClean="0"/>
              <a:t>душманов</a:t>
            </a:r>
            <a:r>
              <a:rPr lang="ru-RU" dirty="0" smtClean="0"/>
              <a:t>. Получив тяжелое ранение, Николай продолжал отбиваться от наседавших боевиков. А когда кончились патроны, старший сержант </a:t>
            </a:r>
            <a:r>
              <a:rPr lang="ru-RU" dirty="0" err="1" smtClean="0"/>
              <a:t>Чепик</a:t>
            </a:r>
            <a:r>
              <a:rPr lang="ru-RU" dirty="0" smtClean="0"/>
              <a:t> подпустил </a:t>
            </a:r>
            <a:r>
              <a:rPr lang="ru-RU" dirty="0" err="1" smtClean="0"/>
              <a:t>душманов</a:t>
            </a:r>
            <a:r>
              <a:rPr lang="ru-RU" dirty="0" smtClean="0"/>
              <a:t> к себе и взорвал последнюю оставшуюся у него мину. 30 бандитов навсегда остались лежать на поле боя…</a:t>
            </a:r>
            <a:br>
              <a:rPr lang="ru-RU" dirty="0" smtClean="0"/>
            </a:br>
            <a:r>
              <a:rPr lang="ru-RU" dirty="0" smtClean="0"/>
              <a:t>Аналогичный </a:t>
            </a:r>
            <a:r>
              <a:rPr lang="ru-RU" dirty="0" smtClean="0"/>
              <a:t>подвиг в тот же день совершил и Александр Мироненко. В ходе боя трое десантников, в том числе и старший сержант Мироненко, оказались отрезанными от основных сил. В течение нескольких часов бойцы мужественно противостояли противнику, нанося ему большой урон. Двое товарищей Мироненко погибли. Сам Александр получил тяжелое ранение. А затем, подпустив боевиков поближе, взорвал их вместе с собой последней гранатой.</a:t>
            </a:r>
            <a:endParaRPr lang="ru-RU" dirty="0"/>
          </a:p>
        </p:txBody>
      </p:sp>
      <p:pic>
        <p:nvPicPr>
          <p:cNvPr id="18434" name="Picture 2" descr="https://thumb.tildacdn.com/tild6163-6231-4730-a138-363965346436/-/resize/860x/-/format/webp/00000000001-N184.jpg"/>
          <p:cNvPicPr>
            <a:picLocks noChangeAspect="1" noChangeArrowheads="1"/>
          </p:cNvPicPr>
          <p:nvPr/>
        </p:nvPicPr>
        <p:blipFill>
          <a:blip r:embed="rId2" cstate="print"/>
          <a:srcRect t="16149" r="44088"/>
          <a:stretch>
            <a:fillRect/>
          </a:stretch>
        </p:blipFill>
        <p:spPr bwMode="auto">
          <a:xfrm>
            <a:off x="251520" y="1052736"/>
            <a:ext cx="4136942" cy="4653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Герои земляки участвующие в боевых действия в Афганистане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276872"/>
            <a:ext cx="52565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Косачёв</a:t>
            </a:r>
            <a:r>
              <a:rPr lang="ru-RU" sz="5400" dirty="0" smtClean="0"/>
              <a:t> В.В</a:t>
            </a:r>
          </a:p>
          <a:p>
            <a:r>
              <a:rPr lang="ru-RU" sz="5400" dirty="0" err="1" smtClean="0"/>
              <a:t>Паринов</a:t>
            </a:r>
            <a:r>
              <a:rPr lang="ru-RU" sz="5400" dirty="0" smtClean="0"/>
              <a:t>  Н.</a:t>
            </a:r>
          </a:p>
          <a:p>
            <a:r>
              <a:rPr lang="ru-RU" sz="5400" dirty="0" smtClean="0"/>
              <a:t>Караваев И.</a:t>
            </a: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7110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sibmemorial.ru/ru/taxonomy/term/35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44824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rsva.ru/afganistan/knigi_i_statji/pervie_geroi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70892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http://kizlib.permculture.ru/%D0%B3%D0%B5%D1%80%D0%BE%D0%B8-%D0%B1%D0%BE%D0%B5%D0%B2%D1%8B%D1%85-</a:t>
            </a:r>
            <a:r>
              <a:rPr lang="en-US" dirty="0" smtClean="0">
                <a:hlinkClick r:id="rId4"/>
              </a:rPr>
              <a:t>%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</TotalTime>
  <Words>347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Герои боевых действий в Афганистане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боевых действий в Афганистане </dc:title>
  <dc:creator>ж</dc:creator>
  <cp:lastModifiedBy>ж</cp:lastModifiedBy>
  <cp:revision>3</cp:revision>
  <dcterms:created xsi:type="dcterms:W3CDTF">2022-11-14T16:11:38Z</dcterms:created>
  <dcterms:modified xsi:type="dcterms:W3CDTF">2022-11-14T16:34:37Z</dcterms:modified>
</cp:coreProperties>
</file>