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3" r:id="rId1"/>
  </p:sldMasterIdLst>
  <p:notesMasterIdLst>
    <p:notesMasterId r:id="rId13"/>
  </p:notesMasterIdLst>
  <p:sldIdLst>
    <p:sldId id="256" r:id="rId2"/>
    <p:sldId id="285" r:id="rId3"/>
    <p:sldId id="288" r:id="rId4"/>
    <p:sldId id="286" r:id="rId5"/>
    <p:sldId id="287" r:id="rId6"/>
    <p:sldId id="289" r:id="rId7"/>
    <p:sldId id="290" r:id="rId8"/>
    <p:sldId id="291" r:id="rId9"/>
    <p:sldId id="293" r:id="rId10"/>
    <p:sldId id="296" r:id="rId11"/>
    <p:sldId id="29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35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B1436-46E1-49BD-8CEF-65703EF7AA8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015E9-E346-4FF2-BBC8-EFFE64363A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6712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015E9-E346-4FF2-BBC8-EFFE64363AA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662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9DCD1E-0AD9-4198-991E-C611F64452CE}" type="datetimeFigureOut">
              <a:rPr lang="ru-RU" smtClean="0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FCB59-CCE0-4C4E-8EFF-319095D4ECEF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17B560-A592-406D-A503-63C981ED5881}" type="datetimeFigureOut">
              <a:rPr lang="ru-RU" smtClean="0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4280-AF1E-4323-87CD-8EA17958D91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1467E7-80CD-4862-A2B9-5D2A606E9FC9}" type="datetimeFigureOut">
              <a:rPr lang="ru-RU" smtClean="0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40757-DF41-44D5-BD33-5C98CD1E34A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9896E5-548E-4EB4-9D50-8FDBBF3BC96D}" type="datetimeFigureOut">
              <a:rPr lang="ru-RU" smtClean="0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356D3-9D82-459D-AE12-6D78C6E755D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0C3F1B-CDD3-4188-935B-1135EA628CEF}" type="datetimeFigureOut">
              <a:rPr lang="ru-RU" smtClean="0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2CB3EB6-72BA-4672-8FB6-4BE10168F36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BFF0B-D605-463E-950D-A4437D351FF6}" type="datetimeFigureOut">
              <a:rPr lang="ru-RU" smtClean="0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94BD1-9036-461F-ACDC-3D733008145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7E5638-8DBA-40FC-BBE9-65A0D9552BBD}" type="datetimeFigureOut">
              <a:rPr lang="ru-RU" smtClean="0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9C9B2-400B-4B6C-A233-F9D2CD4C2AC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178D7B-C247-41C5-BE82-F23D0980231A}" type="datetimeFigureOut">
              <a:rPr lang="ru-RU" smtClean="0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07A98-3D70-4817-838F-2438783A1E7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D0C319-F661-484E-B3E1-32758A9E7ECD}" type="datetimeFigureOut">
              <a:rPr lang="ru-RU" smtClean="0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EF63F-A611-4782-9F5B-A231B64AA15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5AC97B-2B24-4A10-A656-176AE297A038}" type="datetimeFigureOut">
              <a:rPr lang="ru-RU" smtClean="0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2677A-E2B8-4864-BFF2-32D8962E436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2BBC6D-996A-4D40-AA9F-7B777232F566}" type="datetimeFigureOut">
              <a:rPr lang="ru-RU" smtClean="0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1B588-4143-48D1-A149-4FAB848FFE8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3838E26-C95C-493E-8AD1-15090C1861AA}" type="datetimeFigureOut">
              <a:rPr lang="ru-RU" smtClean="0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63B546-4F8C-47FC-8239-D56DF63ECA2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B3467A-5FF5-462B-A69B-B7988E9F69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910" y="1928802"/>
            <a:ext cx="7715304" cy="1932246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cap="none" dirty="0" smtClean="0">
                <a:ln/>
                <a:solidFill>
                  <a:srgbClr val="FF0000"/>
                </a:solidFill>
                <a:effectLst/>
              </a:rPr>
              <a:t>«Как появилась </a:t>
            </a:r>
            <a:r>
              <a:rPr lang="ru-RU" sz="6000" cap="none" dirty="0" smtClean="0">
                <a:ln/>
                <a:solidFill>
                  <a:srgbClr val="FF0000"/>
                </a:solidFill>
                <a:effectLst/>
              </a:rPr>
              <a:t>р</a:t>
            </a:r>
            <a:r>
              <a:rPr lang="ru-RU" sz="6000" cap="none" dirty="0" smtClean="0">
                <a:ln/>
                <a:solidFill>
                  <a:srgbClr val="FF0000"/>
                </a:solidFill>
                <a:effectLst/>
              </a:rPr>
              <a:t>езина»</a:t>
            </a:r>
            <a:endParaRPr lang="ru-RU" sz="6000" cap="none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228600"/>
            <a:ext cx="75781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«Детский сад № 26»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4343400"/>
            <a:ext cx="45929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Кузина Ольга Валентиновна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высшая кв. категория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191000" y="5943600"/>
            <a:ext cx="1013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Сатка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2020 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14290"/>
            <a:ext cx="6500858" cy="6215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+mn-lt"/>
              </a:rPr>
              <a:t>Чтобы было в мире без резины?</a:t>
            </a:r>
          </a:p>
          <a:p>
            <a:pPr algn="ctr"/>
            <a:r>
              <a:rPr lang="ru-RU" sz="2400" b="1" dirty="0" smtClean="0">
                <a:latin typeface="+mn-lt"/>
              </a:rPr>
              <a:t>Была бы жизнь мучительно трудна…</a:t>
            </a:r>
          </a:p>
          <a:p>
            <a:pPr algn="ctr"/>
            <a:r>
              <a:rPr lang="ru-RU" sz="2400" b="1" dirty="0" smtClean="0">
                <a:latin typeface="+mn-lt"/>
              </a:rPr>
              <a:t>Как громыхали страшно бы машины,</a:t>
            </a:r>
          </a:p>
          <a:p>
            <a:pPr algn="ctr"/>
            <a:r>
              <a:rPr lang="ru-RU" sz="2400" b="1" dirty="0" smtClean="0">
                <a:latin typeface="+mn-lt"/>
              </a:rPr>
              <a:t>Когда колеса были бы из чугуна!</a:t>
            </a:r>
          </a:p>
          <a:p>
            <a:pPr algn="ctr"/>
            <a:r>
              <a:rPr lang="ru-RU" sz="2400" b="1" dirty="0" smtClean="0">
                <a:latin typeface="+mn-lt"/>
              </a:rPr>
              <a:t>Нужна она хоть в танк, а хоть в машину,</a:t>
            </a:r>
          </a:p>
          <a:p>
            <a:pPr algn="ctr"/>
            <a:r>
              <a:rPr lang="ru-RU" sz="2400" b="1" dirty="0" smtClean="0">
                <a:latin typeface="+mn-lt"/>
              </a:rPr>
              <a:t>И даже в космос, не летают без неё.</a:t>
            </a:r>
          </a:p>
          <a:p>
            <a:pPr algn="ctr"/>
            <a:r>
              <a:rPr lang="ru-RU" sz="2400" b="1" dirty="0" smtClean="0">
                <a:latin typeface="+mn-lt"/>
              </a:rPr>
              <a:t>И каждый знает, как тянуть резину…</a:t>
            </a:r>
          </a:p>
          <a:p>
            <a:pPr algn="ctr"/>
            <a:r>
              <a:rPr lang="ru-RU" sz="2400" b="1" dirty="0" smtClean="0">
                <a:latin typeface="+mn-lt"/>
              </a:rPr>
              <a:t>А ты попробуй - сделай-ка её!</a:t>
            </a:r>
          </a:p>
          <a:p>
            <a:pPr algn="ctr"/>
            <a:r>
              <a:rPr lang="ru-RU" sz="2400" b="1" dirty="0" smtClean="0">
                <a:latin typeface="+mn-lt"/>
              </a:rPr>
              <a:t>Резина в жизни так необходима,</a:t>
            </a:r>
          </a:p>
          <a:p>
            <a:pPr algn="ctr"/>
            <a:r>
              <a:rPr lang="ru-RU" sz="2400" b="1" dirty="0" smtClean="0">
                <a:latin typeface="+mn-lt"/>
              </a:rPr>
              <a:t>Нужна она - и для любых задач.</a:t>
            </a:r>
          </a:p>
          <a:p>
            <a:pPr algn="ctr"/>
            <a:r>
              <a:rPr lang="ru-RU" sz="2400" b="1" dirty="0" smtClean="0">
                <a:latin typeface="+mn-lt"/>
              </a:rPr>
              <a:t>А как бы боль была невыносима,</a:t>
            </a:r>
          </a:p>
          <a:p>
            <a:pPr algn="ctr"/>
            <a:r>
              <a:rPr lang="ru-RU" sz="2400" b="1" dirty="0" smtClean="0">
                <a:latin typeface="+mn-lt"/>
              </a:rPr>
              <a:t>Когда из дерева бы был футбольный мяч!</a:t>
            </a:r>
          </a:p>
          <a:p>
            <a:pPr algn="ctr"/>
            <a:r>
              <a:rPr lang="ru-RU" sz="2400" b="1" dirty="0" smtClean="0">
                <a:latin typeface="+mn-lt"/>
              </a:rPr>
              <a:t>Да, без резины, как без воды -</a:t>
            </a:r>
          </a:p>
          <a:p>
            <a:pPr algn="ctr"/>
            <a:r>
              <a:rPr lang="ru-RU" sz="2400" b="1" dirty="0" smtClean="0">
                <a:latin typeface="+mn-lt"/>
              </a:rPr>
              <a:t>И не </a:t>
            </a:r>
            <a:r>
              <a:rPr lang="ru-RU" sz="2400" b="1" dirty="0" err="1" smtClean="0">
                <a:latin typeface="+mn-lt"/>
              </a:rPr>
              <a:t>туды</a:t>
            </a:r>
            <a:r>
              <a:rPr lang="ru-RU" sz="2400" b="1" dirty="0" smtClean="0">
                <a:latin typeface="+mn-lt"/>
              </a:rPr>
              <a:t>, и не </a:t>
            </a:r>
            <a:r>
              <a:rPr lang="ru-RU" sz="2400" b="1" dirty="0" err="1" smtClean="0">
                <a:latin typeface="+mn-lt"/>
              </a:rPr>
              <a:t>сюды</a:t>
            </a:r>
            <a:r>
              <a:rPr lang="ru-RU" sz="2400" b="1" dirty="0" smtClean="0">
                <a:latin typeface="+mn-lt"/>
              </a:rPr>
              <a:t>…</a:t>
            </a:r>
          </a:p>
          <a:p>
            <a:pPr algn="ctr"/>
            <a:r>
              <a:rPr lang="ru-RU" sz="2400" b="1" dirty="0" smtClean="0">
                <a:latin typeface="+mn-lt"/>
              </a:rPr>
              <a:t>Нет, без резины - просто никуда.</a:t>
            </a:r>
          </a:p>
          <a:p>
            <a:pPr algn="ctr"/>
            <a:r>
              <a:rPr lang="ru-RU" sz="2400" b="1" dirty="0" smtClean="0">
                <a:latin typeface="+mn-lt"/>
              </a:rPr>
              <a:t>Нужна она повсюду и всегда!</a:t>
            </a:r>
            <a:endParaRPr lang="ru-RU" sz="2400" b="1" dirty="0"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B18512-D3A0-48C3-B1BE-54A2CC570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48" y="2071678"/>
            <a:ext cx="7776864" cy="1362075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2769528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0F2F7FF-9EFA-48DC-B25B-0B33AFBC1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82" y="357166"/>
            <a:ext cx="8643998" cy="1654819"/>
          </a:xfrm>
        </p:spPr>
        <p:txBody>
          <a:bodyPr>
            <a:noAutofit/>
          </a:bodyPr>
          <a:lstStyle/>
          <a:p>
            <a:pPr marL="90170" indent="-90170" algn="just">
              <a:lnSpc>
                <a:spcPct val="107000"/>
              </a:lnSpc>
              <a:spcAft>
                <a:spcPts val="0"/>
              </a:spcAft>
            </a:pPr>
            <a:r>
              <a:rPr lang="ru-RU" sz="3200" cap="none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</a:t>
            </a:r>
            <a:r>
              <a:rPr lang="ru-RU" sz="3200" cap="none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жной </a:t>
            </a: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3200" cap="none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мерике путешественники заметили, что м</a:t>
            </a: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естные жители собирают сок </a:t>
            </a:r>
            <a:r>
              <a:rPr lang="ru-RU" sz="3200" cap="none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дерева. Это дерево - гевея</a:t>
            </a: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628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428868"/>
            <a:ext cx="6006496" cy="399098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626" name="Picture 2" descr="Картинки по запросу геве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857364"/>
            <a:ext cx="3048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544316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EFDC2C-37C7-4FF7-A741-F7A7B164A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72" y="357166"/>
            <a:ext cx="7992888" cy="876712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застывшего </a:t>
            </a:r>
            <a:r>
              <a:rPr lang="ru-RU" sz="360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сока получается </a:t>
            </a:r>
            <a:r>
              <a:rPr lang="ru-RU" sz="360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упругий, тянущийся материал</a:t>
            </a:r>
          </a:p>
        </p:txBody>
      </p:sp>
      <p:pic>
        <p:nvPicPr>
          <p:cNvPr id="24580" name="Picture 4" descr="Картинки по запросу что делают из сока геве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50530" y="3357562"/>
            <a:ext cx="4607750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78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4286280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878974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A1F322A-46ED-4A91-B8DD-8DE315B76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71678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90170" indent="-90170" algn="ctr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Поэтому из этого сока </a:t>
            </a:r>
            <a:r>
              <a:rPr lang="ru-RU" sz="320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изготавливали </a:t>
            </a:r>
            <a:r>
              <a:rPr lang="ru-RU" sz="320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бутылки, миски, мячи, или использовали вместо клея.</a:t>
            </a:r>
            <a:r>
              <a:rPr lang="ru-RU" sz="32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514ED32-A790-4142-AFC9-A6A56192A1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7686" y="1571612"/>
            <a:ext cx="4429156" cy="315197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4" name="Picture 2" descr="Картинки по запросу что делают из сока геве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286124"/>
            <a:ext cx="4786314" cy="3243881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67611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500861-3817-499B-BAF6-615DB140E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88640"/>
            <a:ext cx="9036496" cy="109722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just"/>
            <a:r>
              <a:rPr lang="ru-RU" sz="360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Одежда и обувь, пропитанные каучуком были непромокаемые, а лодки не тонули.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B592EE7-8F21-4183-850C-2C058EA9A5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986" r="7709"/>
          <a:stretch/>
        </p:blipFill>
        <p:spPr>
          <a:xfrm>
            <a:off x="285720" y="1357298"/>
            <a:ext cx="4252435" cy="4878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BFBAF97-F993-4EA5-95F5-0198D69FE0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4876" y="2285992"/>
            <a:ext cx="3947153" cy="296036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913709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EF0C1AC-BE4A-48E8-9F10-B5411FB6C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653872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Путешественники привезли каучук и стали пробовать получить такой же материал. Что они только не делали: и варили, и добавляли разные смеси</a:t>
            </a:r>
            <a:r>
              <a:rPr lang="ru-RU" sz="320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5191761-5492-464B-8231-49E51A8AC6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7224" y="1785926"/>
            <a:ext cx="7210930" cy="482684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94158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E194D43-3C67-48E7-8D2D-C64C087DA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98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dirty="0">
                <a:ln w="3810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</a:t>
            </a:r>
            <a:r>
              <a:rPr lang="ru-RU" sz="2700" dirty="0">
                <a:ln w="3810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рошло много времени, прежде, чем они изобрели материал, который сейчас называется – РЕЗИНА</a:t>
            </a:r>
            <a:endParaRPr lang="ru-RU" sz="2700" dirty="0">
              <a:ln w="3810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8BA15D-F08D-4C3B-860F-B2117515A9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5786" y="1500174"/>
            <a:ext cx="7620000" cy="501967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946412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C1D780-F21C-4153-8495-138E9750C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000108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90170" indent="-90170" algn="ctr">
              <a:lnSpc>
                <a:spcPct val="107000"/>
              </a:lnSpc>
              <a:spcAft>
                <a:spcPts val="0"/>
              </a:spcAft>
            </a:pPr>
            <a:r>
              <a:rPr lang="ru-RU" sz="310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Сразу же открылось много заводов, которые производили резиновые изделия.</a:t>
            </a:r>
            <a:r>
              <a:rPr lang="ru-RU" sz="32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9458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 t="5011" b="8129"/>
          <a:stretch>
            <a:fillRect/>
          </a:stretch>
        </p:blipFill>
        <p:spPr bwMode="auto">
          <a:xfrm>
            <a:off x="285720" y="1142984"/>
            <a:ext cx="3929090" cy="399051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C471FE2-2581-4D7A-9760-1B30FA9436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4810" y="2840418"/>
            <a:ext cx="4678239" cy="355984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402639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0BDD004-A0A8-40D1-B6BB-8DDE2291B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14612" y="2428868"/>
            <a:ext cx="6000792" cy="417912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F7D9D71-41BD-47D3-A0F4-80B32C53DAE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642918"/>
            <a:ext cx="2071702" cy="202284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C1D780-F21C-4153-8495-138E9750C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36752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90170" indent="-90170" algn="ctr">
              <a:lnSpc>
                <a:spcPct val="107000"/>
              </a:lnSpc>
              <a:spcAft>
                <a:spcPts val="0"/>
              </a:spcAft>
            </a:pPr>
            <a:r>
              <a:rPr lang="ru-RU" sz="310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из резины получают много разных изделий.</a:t>
            </a:r>
            <a:r>
              <a:rPr lang="ru-RU" sz="32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D852AAE-9A87-4BF4-93A5-45D4B1F721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642917"/>
            <a:ext cx="2357454" cy="306094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F311A71C-64C4-4FA3-8A4E-F7F7D770CD9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141" t="6566" r="5352" b="6573"/>
          <a:stretch/>
        </p:blipFill>
        <p:spPr>
          <a:xfrm rot="5400000">
            <a:off x="6822702" y="535356"/>
            <a:ext cx="1798110" cy="201323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C2366C85-A05B-4A36-978E-A2DBC123466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322" r="12333"/>
          <a:stretch/>
        </p:blipFill>
        <p:spPr>
          <a:xfrm>
            <a:off x="357158" y="3429000"/>
            <a:ext cx="2357453" cy="316736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C9A1ECE-0A7A-4CD4-8CC0-EC44ADA960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4876" y="642918"/>
            <a:ext cx="2000264" cy="214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58667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2D05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579</TotalTime>
  <Words>274</Words>
  <Application>Microsoft Office PowerPoint</Application>
  <PresentationFormat>Экран (4:3)</PresentationFormat>
  <Paragraphs>35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«Как появилась резина»</vt:lpstr>
      <vt:lpstr>В Южной Америке путешественники заметили, что местные жители собирают сок дерева. Это дерево - гевея.</vt:lpstr>
      <vt:lpstr>Из застывшего сока получается упругий, тянущийся материал</vt:lpstr>
      <vt:lpstr>Поэтому из этого сока изготавливали бутылки, миски, мячи, или использовали вместо клея. </vt:lpstr>
      <vt:lpstr>Одежда и обувь, пропитанные каучуком были непромокаемые, а лодки не тонули.</vt:lpstr>
      <vt:lpstr>Путешественники привезли каучук и стали пробовать получить такой же материал. Что они только не делали: и варили, и добавляли разные смеси. </vt:lpstr>
      <vt:lpstr>Прошло много времени, прежде, чем они изобрели материал, который сейчас называется – РЕЗИНА</vt:lpstr>
      <vt:lpstr>Сразу же открылось много заводов, которые производили резиновые изделия. </vt:lpstr>
      <vt:lpstr>Сегодня из резины получают много разных изделий. </vt:lpstr>
      <vt:lpstr>Слайд 10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Резина</dc:title>
  <dc:creator>User</dc:creator>
  <cp:lastModifiedBy>Olya</cp:lastModifiedBy>
  <cp:revision>58</cp:revision>
  <dcterms:created xsi:type="dcterms:W3CDTF">2016-03-16T16:15:22Z</dcterms:created>
  <dcterms:modified xsi:type="dcterms:W3CDTF">2020-01-22T17:10:04Z</dcterms:modified>
</cp:coreProperties>
</file>