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5" d="100"/>
          <a:sy n="35" d="100"/>
        </p:scale>
        <p:origin x="-105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F7CC6F55-F5F7-40B9-B16C-EA163BC1DB95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5F802083-033B-4AB6-BB56-C6197D29BC3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8104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C6F55-F5F7-40B9-B16C-EA163BC1DB95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02083-033B-4AB6-BB56-C6197D29BC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200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C6F55-F5F7-40B9-B16C-EA163BC1DB95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02083-033B-4AB6-BB56-C6197D29BC3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620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C6F55-F5F7-40B9-B16C-EA163BC1DB95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02083-033B-4AB6-BB56-C6197D29BC3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1078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C6F55-F5F7-40B9-B16C-EA163BC1DB95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02083-033B-4AB6-BB56-C6197D29BC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3028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C6F55-F5F7-40B9-B16C-EA163BC1DB95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02083-033B-4AB6-BB56-C6197D29BC38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389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C6F55-F5F7-40B9-B16C-EA163BC1DB95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02083-033B-4AB6-BB56-C6197D29BC3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906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C6F55-F5F7-40B9-B16C-EA163BC1DB95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02083-033B-4AB6-BB56-C6197D29BC3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2340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C6F55-F5F7-40B9-B16C-EA163BC1DB95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02083-033B-4AB6-BB56-C6197D29BC3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043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C6F55-F5F7-40B9-B16C-EA163BC1DB95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02083-033B-4AB6-BB56-C6197D29BC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0966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C6F55-F5F7-40B9-B16C-EA163BC1DB95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02083-033B-4AB6-BB56-C6197D29BC3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2415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C6F55-F5F7-40B9-B16C-EA163BC1DB95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02083-033B-4AB6-BB56-C6197D29BC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172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C6F55-F5F7-40B9-B16C-EA163BC1DB95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02083-033B-4AB6-BB56-C6197D29BC38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0958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C6F55-F5F7-40B9-B16C-EA163BC1DB95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02083-033B-4AB6-BB56-C6197D29BC3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7995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C6F55-F5F7-40B9-B16C-EA163BC1DB95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02083-033B-4AB6-BB56-C6197D29BC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089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C6F55-F5F7-40B9-B16C-EA163BC1DB95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02083-033B-4AB6-BB56-C6197D29BC3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1915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C6F55-F5F7-40B9-B16C-EA163BC1DB95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02083-033B-4AB6-BB56-C6197D29BC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72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7CC6F55-F5F7-40B9-B16C-EA163BC1DB95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F802083-033B-4AB6-BB56-C6197D29BC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094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21696" y="2115404"/>
            <a:ext cx="7557071" cy="807237"/>
          </a:xfrm>
        </p:spPr>
        <p:txBody>
          <a:bodyPr/>
          <a:lstStyle/>
          <a:p>
            <a:r>
              <a:rPr lang="ru-RU" b="1" dirty="0" smtClean="0"/>
              <a:t>Домашние животные</a:t>
            </a:r>
            <a:endParaRPr lang="ru-RU" b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2398" y="3125337"/>
            <a:ext cx="6815669" cy="2097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558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- А где живет корова?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8188" y="2555402"/>
            <a:ext cx="7635623" cy="3627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47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848640"/>
            <a:ext cx="9601196" cy="1105975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Загадки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556932"/>
            <a:ext cx="4054521" cy="33189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/>
              <a:t>- Рога, борода,</a:t>
            </a:r>
          </a:p>
          <a:p>
            <a:pPr marL="0" indent="0">
              <a:buNone/>
            </a:pPr>
            <a:r>
              <a:rPr lang="ru-RU" sz="4400" dirty="0"/>
              <a:t>Шерсть длинна.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75" y="1831785"/>
            <a:ext cx="4286250" cy="42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897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Козел или коза</a:t>
            </a:r>
            <a:endParaRPr lang="ru-RU" sz="54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2676" y="2016202"/>
            <a:ext cx="3171268" cy="407069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2053" y="2016202"/>
            <a:ext cx="2876053" cy="4108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372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295400" y="750120"/>
            <a:ext cx="9601196" cy="1037737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Загадки</a:t>
            </a:r>
            <a:endParaRPr lang="ru-RU" sz="5400" b="1" dirty="0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1295400" y="1624083"/>
            <a:ext cx="10032241" cy="464023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err="1"/>
              <a:t>Чок</a:t>
            </a:r>
            <a:r>
              <a:rPr lang="ru-RU" sz="4000" dirty="0"/>
              <a:t> – </a:t>
            </a:r>
            <a:r>
              <a:rPr lang="ru-RU" sz="4000" dirty="0" err="1"/>
              <a:t>Чок</a:t>
            </a:r>
            <a:r>
              <a:rPr lang="ru-RU" sz="4000" dirty="0"/>
              <a:t>, пятачок,</a:t>
            </a:r>
          </a:p>
          <a:p>
            <a:pPr marL="0" indent="0">
              <a:buNone/>
            </a:pPr>
            <a:r>
              <a:rPr lang="ru-RU" sz="4000" dirty="0"/>
              <a:t>Сзади розовый крючок,</a:t>
            </a:r>
          </a:p>
          <a:p>
            <a:pPr marL="0" indent="0">
              <a:buNone/>
            </a:pPr>
            <a:r>
              <a:rPr lang="ru-RU" sz="4000" dirty="0"/>
              <a:t>Посреди бочонок,</a:t>
            </a:r>
          </a:p>
          <a:p>
            <a:pPr marL="0" indent="0">
              <a:buNone/>
            </a:pPr>
            <a:r>
              <a:rPr lang="ru-RU" sz="4000" dirty="0"/>
              <a:t>Голос тонок, звонок.</a:t>
            </a:r>
          </a:p>
          <a:p>
            <a:pPr marL="0" indent="0">
              <a:buNone/>
            </a:pPr>
            <a:r>
              <a:rPr lang="ru-RU" sz="4000" dirty="0"/>
              <a:t>В луже я лежать люблю,</a:t>
            </a:r>
          </a:p>
          <a:p>
            <a:pPr marL="0" indent="0">
              <a:buNone/>
            </a:pPr>
            <a:r>
              <a:rPr lang="ru-RU" sz="4000" dirty="0"/>
              <a:t>И похрюкивать: «Хрю–Хрю</a:t>
            </a:r>
            <a:r>
              <a:rPr lang="ru-RU" sz="4000" dirty="0" smtClean="0"/>
              <a:t>».</a:t>
            </a:r>
            <a:endParaRPr lang="ru-RU" sz="40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73" y="1719191"/>
            <a:ext cx="4286250" cy="42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183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0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Свинья</a:t>
            </a:r>
            <a:endParaRPr lang="ru-RU" sz="54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4657" y="2490717"/>
            <a:ext cx="6482686" cy="3726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297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- А где живут свиньи?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136" y="2599756"/>
            <a:ext cx="5618006" cy="339161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4612" y="2599756"/>
            <a:ext cx="4642325" cy="3481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761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Лепка рыжего кота</a:t>
            </a:r>
            <a:endParaRPr lang="ru-RU" sz="54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5402" y="2534615"/>
            <a:ext cx="3570823" cy="360299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2607" y="2534615"/>
            <a:ext cx="4803991" cy="3602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957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0274" y="842724"/>
            <a:ext cx="6556610" cy="1303867"/>
          </a:xfrm>
        </p:spPr>
        <p:txBody>
          <a:bodyPr/>
          <a:lstStyle/>
          <a:p>
            <a:r>
              <a:rPr lang="ru-RU" sz="5400" b="1" dirty="0" smtClean="0"/>
              <a:t>Загадки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556932"/>
            <a:ext cx="5473889" cy="331893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400" dirty="0"/>
              <a:t>С хозяином дружит,</a:t>
            </a:r>
          </a:p>
          <a:p>
            <a:pPr marL="0" indent="0" algn="just">
              <a:buNone/>
            </a:pPr>
            <a:r>
              <a:rPr lang="ru-RU" sz="4400" dirty="0"/>
              <a:t>Дом сторожит,</a:t>
            </a:r>
          </a:p>
          <a:p>
            <a:pPr marL="0" indent="0" algn="just">
              <a:buNone/>
            </a:pPr>
            <a:r>
              <a:rPr lang="ru-RU" sz="4400" dirty="0"/>
              <a:t>Живет под крылечком</a:t>
            </a:r>
          </a:p>
          <a:p>
            <a:pPr marL="0" indent="0" algn="just">
              <a:buNone/>
            </a:pPr>
            <a:r>
              <a:rPr lang="ru-RU" sz="4400" dirty="0"/>
              <a:t>Хвост колечком.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5454" y="1900024"/>
            <a:ext cx="4286250" cy="42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878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Собака</a:t>
            </a:r>
            <a:endParaRPr lang="ru-RU" sz="54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2997" y="2449772"/>
            <a:ext cx="4206006" cy="3774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815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/>
              <a:t>-У собаки есть свой домик, как он называется?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2014" y="2549720"/>
            <a:ext cx="3667972" cy="3667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762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Загадки</a:t>
            </a:r>
            <a:endParaRPr lang="ru-RU" sz="5400" b="1" dirty="0"/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1295401" y="2556932"/>
            <a:ext cx="6633948" cy="33189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400" dirty="0"/>
              <a:t>Груз везёт, сено жуёт, хвостом помахивает, гривой потряхивает. И–</a:t>
            </a:r>
            <a:r>
              <a:rPr lang="ru-RU" sz="4400" dirty="0" err="1"/>
              <a:t>го</a:t>
            </a:r>
            <a:r>
              <a:rPr lang="ru-RU" sz="4400" dirty="0"/>
              <a:t>–</a:t>
            </a:r>
            <a:r>
              <a:rPr lang="ru-RU" sz="4400" dirty="0" err="1"/>
              <a:t>го</a:t>
            </a:r>
            <a:r>
              <a:rPr lang="ru-RU" sz="4400" dirty="0"/>
              <a:t>, И–</a:t>
            </a:r>
            <a:r>
              <a:rPr lang="ru-RU" sz="4400" dirty="0" err="1"/>
              <a:t>го</a:t>
            </a:r>
            <a:r>
              <a:rPr lang="ru-RU" sz="4400" dirty="0"/>
              <a:t>–</a:t>
            </a:r>
            <a:r>
              <a:rPr lang="ru-RU" sz="4400" dirty="0" err="1"/>
              <a:t>го</a:t>
            </a:r>
            <a:r>
              <a:rPr lang="ru-RU" sz="4400" dirty="0"/>
              <a:t>, поскачу я </a:t>
            </a:r>
            <a:r>
              <a:rPr lang="ru-RU" sz="4400" dirty="0" smtClean="0"/>
              <a:t>далеко. </a:t>
            </a:r>
            <a:endParaRPr lang="ru-RU" sz="4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75" y="1954615"/>
            <a:ext cx="4286250" cy="42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36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xit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Лошадь</a:t>
            </a:r>
            <a:endParaRPr lang="ru-RU" sz="54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3742" y="2477921"/>
            <a:ext cx="3704515" cy="3704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07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- Где живут кони?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0648" y="2524835"/>
            <a:ext cx="5870703" cy="3698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735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900753"/>
            <a:ext cx="9601196" cy="1194178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Загадки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556932"/>
            <a:ext cx="6265459" cy="331893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400" dirty="0"/>
              <a:t>- Каждый вечер, так легко,</a:t>
            </a:r>
          </a:p>
          <a:p>
            <a:pPr marL="0" indent="0" algn="just">
              <a:buNone/>
            </a:pPr>
            <a:r>
              <a:rPr lang="ru-RU" sz="4400" dirty="0"/>
              <a:t>Она дает нам молоко.</a:t>
            </a:r>
          </a:p>
          <a:p>
            <a:pPr marL="0" indent="0" algn="just">
              <a:buNone/>
            </a:pPr>
            <a:r>
              <a:rPr lang="ru-RU" sz="4400" dirty="0"/>
              <a:t>Говорит она два слова,</a:t>
            </a:r>
          </a:p>
          <a:p>
            <a:pPr marL="0" indent="0" algn="just">
              <a:buNone/>
            </a:pPr>
            <a:r>
              <a:rPr lang="ru-RU" sz="4400" dirty="0"/>
              <a:t>Как зовут ее – …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75" y="1872728"/>
            <a:ext cx="4286250" cy="42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429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Корова</a:t>
            </a:r>
            <a:endParaRPr lang="ru-RU" sz="54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6673" y="2496758"/>
            <a:ext cx="5038654" cy="3776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827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489</TotalTime>
  <Words>138</Words>
  <Application>Microsoft Office PowerPoint</Application>
  <PresentationFormat>Произвольный</PresentationFormat>
  <Paragraphs>33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Натуральные материалы</vt:lpstr>
      <vt:lpstr>Домашние животные</vt:lpstr>
      <vt:lpstr>Загадки</vt:lpstr>
      <vt:lpstr>Собака</vt:lpstr>
      <vt:lpstr>-У собаки есть свой домик, как он называется? </vt:lpstr>
      <vt:lpstr>Загадки</vt:lpstr>
      <vt:lpstr>Лошадь</vt:lpstr>
      <vt:lpstr>- Где живут кони? </vt:lpstr>
      <vt:lpstr>Загадки</vt:lpstr>
      <vt:lpstr>Корова</vt:lpstr>
      <vt:lpstr>- А где живет корова? </vt:lpstr>
      <vt:lpstr>Загадки</vt:lpstr>
      <vt:lpstr>Козел или коза</vt:lpstr>
      <vt:lpstr>Загадки</vt:lpstr>
      <vt:lpstr>Свинья</vt:lpstr>
      <vt:lpstr>- А где живут свиньи? </vt:lpstr>
      <vt:lpstr>Лепка рыжего кота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животные</dc:title>
  <dc:creator>Александра Чулакова</dc:creator>
  <cp:lastModifiedBy>Енотик</cp:lastModifiedBy>
  <cp:revision>20</cp:revision>
  <dcterms:created xsi:type="dcterms:W3CDTF">2015-02-09T10:31:19Z</dcterms:created>
  <dcterms:modified xsi:type="dcterms:W3CDTF">2019-04-07T07:22:48Z</dcterms:modified>
</cp:coreProperties>
</file>